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56321-3DA0-4618-8C8B-E3D263BC72D0}" v="14" dt="2021-11-01T16:38:32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os_k_oik@outlook.com" userId="51159f0b22b61886" providerId="LiveId" clId="{3A756321-3DA0-4618-8C8B-E3D263BC72D0}"/>
    <pc:docChg chg="undo custSel addSld modSld">
      <pc:chgData name="thanos_k_oik@outlook.com" userId="51159f0b22b61886" providerId="LiveId" clId="{3A756321-3DA0-4618-8C8B-E3D263BC72D0}" dt="2021-11-01T16:39:55.577" v="259" actId="14100"/>
      <pc:docMkLst>
        <pc:docMk/>
      </pc:docMkLst>
      <pc:sldChg chg="addSp delSp modSp new mod">
        <pc:chgData name="thanos_k_oik@outlook.com" userId="51159f0b22b61886" providerId="LiveId" clId="{3A756321-3DA0-4618-8C8B-E3D263BC72D0}" dt="2021-11-01T16:39:55.577" v="259" actId="14100"/>
        <pc:sldMkLst>
          <pc:docMk/>
          <pc:sldMk cId="993246452" sldId="256"/>
        </pc:sldMkLst>
        <pc:spChg chg="del">
          <ac:chgData name="thanos_k_oik@outlook.com" userId="51159f0b22b61886" providerId="LiveId" clId="{3A756321-3DA0-4618-8C8B-E3D263BC72D0}" dt="2021-11-01T16:11:46.382" v="1" actId="478"/>
          <ac:spMkLst>
            <pc:docMk/>
            <pc:sldMk cId="993246452" sldId="256"/>
            <ac:spMk id="2" creationId="{3479526B-3EF0-43D8-9181-CC0648BB501E}"/>
          </ac:spMkLst>
        </pc:spChg>
        <pc:spChg chg="del">
          <ac:chgData name="thanos_k_oik@outlook.com" userId="51159f0b22b61886" providerId="LiveId" clId="{3A756321-3DA0-4618-8C8B-E3D263BC72D0}" dt="2021-11-01T16:11:47.933" v="2" actId="478"/>
          <ac:spMkLst>
            <pc:docMk/>
            <pc:sldMk cId="993246452" sldId="256"/>
            <ac:spMk id="3" creationId="{38454F1D-5F18-48B3-9A36-3EFAA1FA9B5C}"/>
          </ac:spMkLst>
        </pc:spChg>
        <pc:spChg chg="add mod">
          <ac:chgData name="thanos_k_oik@outlook.com" userId="51159f0b22b61886" providerId="LiveId" clId="{3A756321-3DA0-4618-8C8B-E3D263BC72D0}" dt="2021-11-01T16:29:06.248" v="99" actId="164"/>
          <ac:spMkLst>
            <pc:docMk/>
            <pc:sldMk cId="993246452" sldId="256"/>
            <ac:spMk id="8" creationId="{F7B197EE-88CD-4814-8942-C0ECCC551399}"/>
          </ac:spMkLst>
        </pc:spChg>
        <pc:spChg chg="add del mod">
          <ac:chgData name="thanos_k_oik@outlook.com" userId="51159f0b22b61886" providerId="LiveId" clId="{3A756321-3DA0-4618-8C8B-E3D263BC72D0}" dt="2021-11-01T16:29:31.901" v="102" actId="478"/>
          <ac:spMkLst>
            <pc:docMk/>
            <pc:sldMk cId="993246452" sldId="256"/>
            <ac:spMk id="14" creationId="{5E2515D2-A904-487E-A7F4-6F6E827895B7}"/>
          </ac:spMkLst>
        </pc:spChg>
        <pc:spChg chg="add mod">
          <ac:chgData name="thanos_k_oik@outlook.com" userId="51159f0b22b61886" providerId="LiveId" clId="{3A756321-3DA0-4618-8C8B-E3D263BC72D0}" dt="2021-11-01T16:36:06.873" v="148" actId="164"/>
          <ac:spMkLst>
            <pc:docMk/>
            <pc:sldMk cId="993246452" sldId="256"/>
            <ac:spMk id="15" creationId="{BBABDD68-0BDA-43CA-BD8B-614946EDD205}"/>
          </ac:spMkLst>
        </pc:spChg>
        <pc:spChg chg="add del">
          <ac:chgData name="thanos_k_oik@outlook.com" userId="51159f0b22b61886" providerId="LiveId" clId="{3A756321-3DA0-4618-8C8B-E3D263BC72D0}" dt="2021-11-01T16:31:00.165" v="111" actId="478"/>
          <ac:spMkLst>
            <pc:docMk/>
            <pc:sldMk cId="993246452" sldId="256"/>
            <ac:spMk id="16" creationId="{078E3BDC-9C89-47AE-8D50-5EA0EDAFB36E}"/>
          </ac:spMkLst>
        </pc:spChg>
        <pc:spChg chg="add del mod">
          <ac:chgData name="thanos_k_oik@outlook.com" userId="51159f0b22b61886" providerId="LiveId" clId="{3A756321-3DA0-4618-8C8B-E3D263BC72D0}" dt="2021-11-01T16:31:14.977" v="115" actId="11529"/>
          <ac:spMkLst>
            <pc:docMk/>
            <pc:sldMk cId="993246452" sldId="256"/>
            <ac:spMk id="17" creationId="{1A81D2FC-C16A-4841-904C-5EA59637D6D0}"/>
          </ac:spMkLst>
        </pc:spChg>
        <pc:spChg chg="add mod">
          <ac:chgData name="thanos_k_oik@outlook.com" userId="51159f0b22b61886" providerId="LiveId" clId="{3A756321-3DA0-4618-8C8B-E3D263BC72D0}" dt="2021-11-01T16:36:06.873" v="148" actId="164"/>
          <ac:spMkLst>
            <pc:docMk/>
            <pc:sldMk cId="993246452" sldId="256"/>
            <ac:spMk id="18" creationId="{CD61309A-2A0A-4359-BADD-7A77F899A848}"/>
          </ac:spMkLst>
        </pc:spChg>
        <pc:spChg chg="add mod">
          <ac:chgData name="thanos_k_oik@outlook.com" userId="51159f0b22b61886" providerId="LiveId" clId="{3A756321-3DA0-4618-8C8B-E3D263BC72D0}" dt="2021-11-01T16:36:06.873" v="148" actId="164"/>
          <ac:spMkLst>
            <pc:docMk/>
            <pc:sldMk cId="993246452" sldId="256"/>
            <ac:spMk id="19" creationId="{AE9090FD-DC3C-4A7E-A9B5-447C44716A1A}"/>
          </ac:spMkLst>
        </pc:spChg>
        <pc:spChg chg="add mod">
          <ac:chgData name="thanos_k_oik@outlook.com" userId="51159f0b22b61886" providerId="LiveId" clId="{3A756321-3DA0-4618-8C8B-E3D263BC72D0}" dt="2021-11-01T16:38:11.821" v="234" actId="1076"/>
          <ac:spMkLst>
            <pc:docMk/>
            <pc:sldMk cId="993246452" sldId="256"/>
            <ac:spMk id="26" creationId="{1028E2DD-D9CB-499B-8DEA-120D8C789802}"/>
          </ac:spMkLst>
        </pc:spChg>
        <pc:spChg chg="add mod">
          <ac:chgData name="thanos_k_oik@outlook.com" userId="51159f0b22b61886" providerId="LiveId" clId="{3A756321-3DA0-4618-8C8B-E3D263BC72D0}" dt="2021-11-01T16:39:47.373" v="257" actId="1076"/>
          <ac:spMkLst>
            <pc:docMk/>
            <pc:sldMk cId="993246452" sldId="256"/>
            <ac:spMk id="27" creationId="{812866C9-B289-4821-90F8-231218F1E88F}"/>
          </ac:spMkLst>
        </pc:spChg>
        <pc:grpChg chg="add mod">
          <ac:chgData name="thanos_k_oik@outlook.com" userId="51159f0b22b61886" providerId="LiveId" clId="{3A756321-3DA0-4618-8C8B-E3D263BC72D0}" dt="2021-11-01T16:29:06.248" v="99" actId="164"/>
          <ac:grpSpMkLst>
            <pc:docMk/>
            <pc:sldMk cId="993246452" sldId="256"/>
            <ac:grpSpMk id="7" creationId="{5AF39833-F639-4D1A-903C-5A25BF713EEE}"/>
          </ac:grpSpMkLst>
        </pc:grpChg>
        <pc:grpChg chg="add mod">
          <ac:chgData name="thanos_k_oik@outlook.com" userId="51159f0b22b61886" providerId="LiveId" clId="{3A756321-3DA0-4618-8C8B-E3D263BC72D0}" dt="2021-11-01T16:36:00.451" v="147" actId="1076"/>
          <ac:grpSpMkLst>
            <pc:docMk/>
            <pc:sldMk cId="993246452" sldId="256"/>
            <ac:grpSpMk id="13" creationId="{8EED9744-D1DD-4896-8B0A-DC2031D9D792}"/>
          </ac:grpSpMkLst>
        </pc:grpChg>
        <pc:grpChg chg="add del mod">
          <ac:chgData name="thanos_k_oik@outlook.com" userId="51159f0b22b61886" providerId="LiveId" clId="{3A756321-3DA0-4618-8C8B-E3D263BC72D0}" dt="2021-11-01T16:36:15.971" v="150" actId="21"/>
          <ac:grpSpMkLst>
            <pc:docMk/>
            <pc:sldMk cId="993246452" sldId="256"/>
            <ac:grpSpMk id="24" creationId="{D7C9CE57-05D9-4A20-BE7F-8738598D5002}"/>
          </ac:grpSpMkLst>
        </pc:grpChg>
        <pc:picChg chg="add mod modCrop">
          <ac:chgData name="thanos_k_oik@outlook.com" userId="51159f0b22b61886" providerId="LiveId" clId="{3A756321-3DA0-4618-8C8B-E3D263BC72D0}" dt="2021-11-01T16:21:38.068" v="42" actId="164"/>
          <ac:picMkLst>
            <pc:docMk/>
            <pc:sldMk cId="993246452" sldId="256"/>
            <ac:picMk id="4" creationId="{D49BA190-C429-4B4C-AC64-B6955B09FB97}"/>
          </ac:picMkLst>
        </pc:picChg>
        <pc:picChg chg="add mod modCrop">
          <ac:chgData name="thanos_k_oik@outlook.com" userId="51159f0b22b61886" providerId="LiveId" clId="{3A756321-3DA0-4618-8C8B-E3D263BC72D0}" dt="2021-11-01T16:21:38.068" v="42" actId="164"/>
          <ac:picMkLst>
            <pc:docMk/>
            <pc:sldMk cId="993246452" sldId="256"/>
            <ac:picMk id="6" creationId="{EB81A0D8-44F6-45D3-907C-6D3FEBCC7CC1}"/>
          </ac:picMkLst>
        </pc:picChg>
        <pc:picChg chg="add del mod">
          <ac:chgData name="thanos_k_oik@outlook.com" userId="51159f0b22b61886" providerId="LiveId" clId="{3A756321-3DA0-4618-8C8B-E3D263BC72D0}" dt="2021-11-01T16:33:50.263" v="139" actId="478"/>
          <ac:picMkLst>
            <pc:docMk/>
            <pc:sldMk cId="993246452" sldId="256"/>
            <ac:picMk id="21" creationId="{E837E46C-DAEE-4569-9A11-679953E915A1}"/>
          </ac:picMkLst>
        </pc:picChg>
        <pc:picChg chg="add mod modCrop">
          <ac:chgData name="thanos_k_oik@outlook.com" userId="51159f0b22b61886" providerId="LiveId" clId="{3A756321-3DA0-4618-8C8B-E3D263BC72D0}" dt="2021-11-01T16:36:49.294" v="156" actId="732"/>
          <ac:picMkLst>
            <pc:docMk/>
            <pc:sldMk cId="993246452" sldId="256"/>
            <ac:picMk id="23" creationId="{60A0A8EF-EF23-4A9D-8C2C-5D0AD04FE5A1}"/>
          </ac:picMkLst>
        </pc:picChg>
        <pc:cxnChg chg="add del mod">
          <ac:chgData name="thanos_k_oik@outlook.com" userId="51159f0b22b61886" providerId="LiveId" clId="{3A756321-3DA0-4618-8C8B-E3D263BC72D0}" dt="2021-11-01T16:28:33.940" v="89" actId="478"/>
          <ac:cxnSpMkLst>
            <pc:docMk/>
            <pc:sldMk cId="993246452" sldId="256"/>
            <ac:cxnSpMk id="10" creationId="{056EB13B-B094-43D0-8319-C45A61A13931}"/>
          </ac:cxnSpMkLst>
        </pc:cxnChg>
        <pc:cxnChg chg="add mod">
          <ac:chgData name="thanos_k_oik@outlook.com" userId="51159f0b22b61886" providerId="LiveId" clId="{3A756321-3DA0-4618-8C8B-E3D263BC72D0}" dt="2021-11-01T16:39:55.577" v="259" actId="14100"/>
          <ac:cxnSpMkLst>
            <pc:docMk/>
            <pc:sldMk cId="993246452" sldId="256"/>
            <ac:cxnSpMk id="29" creationId="{43E3221F-E522-41B2-9ED0-83F95D86FB0F}"/>
          </ac:cxnSpMkLst>
        </pc:cxnChg>
      </pc:sldChg>
      <pc:sldChg chg="addSp modSp new">
        <pc:chgData name="thanos_k_oik@outlook.com" userId="51159f0b22b61886" providerId="LiveId" clId="{3A756321-3DA0-4618-8C8B-E3D263BC72D0}" dt="2021-11-01T16:36:19.933" v="151"/>
        <pc:sldMkLst>
          <pc:docMk/>
          <pc:sldMk cId="26670038" sldId="257"/>
        </pc:sldMkLst>
        <pc:spChg chg="mod">
          <ac:chgData name="thanos_k_oik@outlook.com" userId="51159f0b22b61886" providerId="LiveId" clId="{3A756321-3DA0-4618-8C8B-E3D263BC72D0}" dt="2021-11-01T16:36:19.933" v="151"/>
          <ac:spMkLst>
            <pc:docMk/>
            <pc:sldMk cId="26670038" sldId="257"/>
            <ac:spMk id="3" creationId="{D2E6EC5E-07FA-4029-8277-652CE3F465F3}"/>
          </ac:spMkLst>
        </pc:spChg>
        <pc:spChg chg="mod">
          <ac:chgData name="thanos_k_oik@outlook.com" userId="51159f0b22b61886" providerId="LiveId" clId="{3A756321-3DA0-4618-8C8B-E3D263BC72D0}" dt="2021-11-01T16:36:19.933" v="151"/>
          <ac:spMkLst>
            <pc:docMk/>
            <pc:sldMk cId="26670038" sldId="257"/>
            <ac:spMk id="4" creationId="{E11CCBCF-5E5F-4E9B-AB27-D3E3C9D756ED}"/>
          </ac:spMkLst>
        </pc:spChg>
        <pc:spChg chg="mod">
          <ac:chgData name="thanos_k_oik@outlook.com" userId="51159f0b22b61886" providerId="LiveId" clId="{3A756321-3DA0-4618-8C8B-E3D263BC72D0}" dt="2021-11-01T16:36:19.933" v="151"/>
          <ac:spMkLst>
            <pc:docMk/>
            <pc:sldMk cId="26670038" sldId="257"/>
            <ac:spMk id="5" creationId="{2D609DD6-E464-4D46-94FF-A834D7383D38}"/>
          </ac:spMkLst>
        </pc:spChg>
        <pc:grpChg chg="add mod">
          <ac:chgData name="thanos_k_oik@outlook.com" userId="51159f0b22b61886" providerId="LiveId" clId="{3A756321-3DA0-4618-8C8B-E3D263BC72D0}" dt="2021-11-01T16:36:19.933" v="151"/>
          <ac:grpSpMkLst>
            <pc:docMk/>
            <pc:sldMk cId="26670038" sldId="257"/>
            <ac:grpSpMk id="2" creationId="{AE5E08E1-43A8-4C25-BD12-E176CB843C4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A52D-5924-4913-90BD-F841535B2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FB588-F1DD-404B-962A-4D0A111AA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30E9E-24D3-45DC-841E-573D051A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4761-0A87-425B-86AF-1E464208F55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69CC-AED1-4EEA-B937-0959999B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0745-1D2C-465C-801C-9FFA769B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A879-5A38-4428-BCB0-33768690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5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05F2-60A7-4B7F-8A1C-88F0C4BB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FF3EC-2E7F-4E45-AB59-BFB73A89D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916A-15B4-45BC-9A9A-9BBE2D59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4761-0A87-425B-86AF-1E464208F55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FC778-E68B-4CA9-90C9-F8EEBC6E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CFA4D-4069-4B0E-A672-F5FA7919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A879-5A38-4428-BCB0-33768690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D4D26-AE01-4808-877B-1DA581D38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82BAE-58AE-4448-BC31-74B13447E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F9FD-8E1D-4381-83DF-3B8E292D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4761-0A87-425B-86AF-1E464208F55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3346-6EF6-4731-A0D6-5A25B2E8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1955-CA01-4E18-B0E8-5C9E40D5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A879-5A38-4428-BCB0-33768690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D398-BD62-4176-824F-FA7BEE48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6939-A775-4EF2-A87F-DCFA49F98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AD0E-C770-44CF-9F08-8894FBDF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4761-0A87-425B-86AF-1E464208F55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06EC-BE42-4367-B164-B6E20CB5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66653-E431-4380-8F44-B96D093B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A879-5A38-4428-BCB0-33768690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3580-1D18-4D53-B41D-4687A60B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1580B-1B15-455B-99EB-BE75518D3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4F27-C86B-4F3E-9C89-97430DBF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4761-0A87-425B-86AF-1E464208F55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507E8-72DE-4748-B22D-3C2532AD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F653C-75FE-4A67-9697-B74BD62E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A879-5A38-4428-BCB0-33768690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0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BD9A-9338-4081-931F-C1A3FC2F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0CF3-3FB3-48AE-9DDF-3D84054EA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2D012-2520-45FF-9AC8-A3C29A7C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851B3-AFB1-4768-AEE2-2487990D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4761-0A87-425B-86AF-1E464208F55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05409-2C03-4514-B134-85316D29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866C-B17F-4B9C-8970-DADA4C2C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A879-5A38-4428-BCB0-33768690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DD63-FBBE-4BE0-9AD9-E9003D01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A9E4-5AC5-41E7-A23A-27E3FE2F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AF81-A8A4-4586-BC64-B743F9A2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94171-B73E-486A-88F3-943FCF88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9F285-B180-4394-8897-E7FE2D147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C660-C716-46EB-BA82-34F574FE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4761-0A87-425B-86AF-1E464208F55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F3B41-D316-4F71-B2B1-D2407371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9CA4F-C8D2-4AF0-B1C1-2EBA5E6F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A879-5A38-4428-BCB0-33768690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D41C-FE1D-4C18-B98F-EC747E75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DAEF3-157F-4B50-B100-6DC29AAB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4761-0A87-425B-86AF-1E464208F55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C30CC-3E12-47E6-A2A2-141B1843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DD215-36DE-4A91-87BC-3931D068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A879-5A38-4428-BCB0-33768690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16F90-C6C9-4728-987A-CDB811B5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4761-0A87-425B-86AF-1E464208F55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E1514-6D46-499C-A6D4-71B0843A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03AA8-2FA4-49FE-92CC-A2431A0F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A879-5A38-4428-BCB0-33768690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D774-BFA5-4BC7-848E-31FE0606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93F4-E5D5-4527-8A22-9DB4D344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0E72-A3AA-48BD-9A94-D8375BF06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17E1D-D5D8-4C4F-88BD-8380505D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4761-0A87-425B-86AF-1E464208F55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53B75-7559-4C04-A522-8BCF1BEF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5F8B-A336-4669-92CC-738A5E1D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A879-5A38-4428-BCB0-33768690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FD70-B9C8-44C7-AC7D-8B1DF925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BA5E1-9390-4D48-8CBF-D4D095492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267EE-F380-438B-8A87-743E62668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205CE-A8BA-416B-9E50-A731FAF5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4761-0A87-425B-86AF-1E464208F55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D2160-CFF2-42CD-9C6E-48B96590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9B57B-7889-4AD4-904E-50C714FA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A879-5A38-4428-BCB0-33768690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39704-C373-4E23-9DF2-700327EB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11676-64E4-4235-B87E-C74772D3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E83B5-463F-411C-9FBE-1F598A5EF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4761-0A87-425B-86AF-1E464208F55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56599-63DA-4690-9306-B7C78F03F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D00A-23A5-4C4C-976B-A0FE8E64C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A879-5A38-4428-BCB0-33768690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9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D9744-D1DD-4896-8B0A-DC2031D9D792}"/>
              </a:ext>
            </a:extLst>
          </p:cNvPr>
          <p:cNvGrpSpPr/>
          <p:nvPr/>
        </p:nvGrpSpPr>
        <p:grpSpPr>
          <a:xfrm>
            <a:off x="5043367" y="298118"/>
            <a:ext cx="2236322" cy="2199679"/>
            <a:chOff x="4785915" y="370949"/>
            <a:chExt cx="2236322" cy="21996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F39833-F639-4D1A-903C-5A25BF713EEE}"/>
                </a:ext>
              </a:extLst>
            </p:cNvPr>
            <p:cNvGrpSpPr/>
            <p:nvPr/>
          </p:nvGrpSpPr>
          <p:grpSpPr>
            <a:xfrm>
              <a:off x="4785915" y="585926"/>
              <a:ext cx="2236322" cy="1984702"/>
              <a:chOff x="4279887" y="3816219"/>
              <a:chExt cx="3305901" cy="268721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49BA190-C429-4B4C-AC64-B6955B09F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680" t="14653" r="6953" b="15143"/>
              <a:stretch/>
            </p:blipFill>
            <p:spPr>
              <a:xfrm>
                <a:off x="4279887" y="3816219"/>
                <a:ext cx="3305901" cy="2687217"/>
              </a:xfrm>
              <a:prstGeom prst="rect">
                <a:avLst/>
              </a:prstGeom>
            </p:spPr>
          </p:pic>
          <p:pic>
            <p:nvPicPr>
              <p:cNvPr id="6" name="Picture 5" descr="Chart, diagram, line chart&#10;&#10;Description automatically generated">
                <a:extLst>
                  <a:ext uri="{FF2B5EF4-FFF2-40B4-BE49-F238E27FC236}">
                    <a16:creationId xmlns:a16="http://schemas.microsoft.com/office/drawing/2014/main" id="{EB81A0D8-44F6-45D3-907C-6D3FEBCC7C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82" t="1497" r="2471" b="66665"/>
              <a:stretch/>
            </p:blipFill>
            <p:spPr>
              <a:xfrm>
                <a:off x="4674637" y="3984171"/>
                <a:ext cx="2509934" cy="1436915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B197EE-88CD-4814-8942-C0ECCC551399}"/>
                </a:ext>
              </a:extLst>
            </p:cNvPr>
            <p:cNvSpPr txBox="1"/>
            <p:nvPr/>
          </p:nvSpPr>
          <p:spPr>
            <a:xfrm>
              <a:off x="4983826" y="370949"/>
              <a:ext cx="1836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I. Optimization algorithm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0A0A8EF-EF23-4A9D-8C2C-5D0AD04FE5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96" t="6522" r="7053" b="6018"/>
          <a:stretch/>
        </p:blipFill>
        <p:spPr>
          <a:xfrm>
            <a:off x="4873841" y="3755254"/>
            <a:ext cx="2823100" cy="29029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28E2DD-D9CB-499B-8DEA-120D8C789802}"/>
              </a:ext>
            </a:extLst>
          </p:cNvPr>
          <p:cNvSpPr txBox="1"/>
          <p:nvPr/>
        </p:nvSpPr>
        <p:spPr>
          <a:xfrm>
            <a:off x="5583400" y="3475608"/>
            <a:ext cx="1151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IIII. 3D Printer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2866C9-B289-4821-90F8-231218F1E88F}"/>
              </a:ext>
            </a:extLst>
          </p:cNvPr>
          <p:cNvSpPr txBox="1"/>
          <p:nvPr/>
        </p:nvSpPr>
        <p:spPr>
          <a:xfrm>
            <a:off x="7106577" y="3855125"/>
            <a:ext cx="1180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 Camera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3E3221F-E522-41B2-9ED0-83F95D86FB0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6374169" y="3993625"/>
            <a:ext cx="732408" cy="356432"/>
          </a:xfrm>
          <a:prstGeom prst="bentConnector3">
            <a:avLst>
              <a:gd name="adj1" fmla="val 1009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4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5E08E1-43A8-4C25-BD12-E176CB843C4E}"/>
              </a:ext>
            </a:extLst>
          </p:cNvPr>
          <p:cNvGrpSpPr/>
          <p:nvPr/>
        </p:nvGrpSpPr>
        <p:grpSpPr>
          <a:xfrm>
            <a:off x="3382392" y="3045041"/>
            <a:ext cx="757968" cy="843379"/>
            <a:chOff x="3382392" y="3045041"/>
            <a:chExt cx="757968" cy="84337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E6EC5E-07FA-4029-8277-652CE3F465F3}"/>
                </a:ext>
              </a:extLst>
            </p:cNvPr>
            <p:cNvSpPr/>
            <p:nvPr/>
          </p:nvSpPr>
          <p:spPr>
            <a:xfrm>
              <a:off x="3649426" y="342900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E11CCBCF-5E5F-4E9B-AB27-D3E3C9D756ED}"/>
                </a:ext>
              </a:extLst>
            </p:cNvPr>
            <p:cNvSpPr/>
            <p:nvPr/>
          </p:nvSpPr>
          <p:spPr>
            <a:xfrm rot="5400000">
              <a:off x="3523363" y="3269473"/>
              <a:ext cx="435006" cy="399496"/>
            </a:xfrm>
            <a:prstGeom prst="blockArc">
              <a:avLst>
                <a:gd name="adj1" fmla="val 10800000"/>
                <a:gd name="adj2" fmla="val 108231"/>
                <a:gd name="adj3" fmla="val 1385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D609DD6-E464-4D46-94FF-A834D7383D38}"/>
                </a:ext>
              </a:extLst>
            </p:cNvPr>
            <p:cNvSpPr/>
            <p:nvPr/>
          </p:nvSpPr>
          <p:spPr>
            <a:xfrm rot="5400000">
              <a:off x="3339686" y="3087747"/>
              <a:ext cx="843379" cy="757968"/>
            </a:xfrm>
            <a:prstGeom prst="blockArc">
              <a:avLst>
                <a:gd name="adj1" fmla="val 10800000"/>
                <a:gd name="adj2" fmla="val 263588"/>
                <a:gd name="adj3" fmla="val 787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thanos_k_oik@outlook.com</dc:creator>
  <cp:lastModifiedBy>thanos_k_oik@outlook.com</cp:lastModifiedBy>
  <cp:revision>1</cp:revision>
  <dcterms:created xsi:type="dcterms:W3CDTF">2021-11-01T16:11:41Z</dcterms:created>
  <dcterms:modified xsi:type="dcterms:W3CDTF">2021-11-01T16:39:56Z</dcterms:modified>
</cp:coreProperties>
</file>