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</p:sldIdLst>
  <p:sldSz cx="9144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29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os_k_oik@outlook.com" userId="51159f0b22b61886" providerId="LiveId" clId="{BAAE75EF-26D2-43DD-BAEF-C1CB1CAE57B4}"/>
    <pc:docChg chg="delSld">
      <pc:chgData name="thanos_k_oik@outlook.com" userId="51159f0b22b61886" providerId="LiveId" clId="{BAAE75EF-26D2-43DD-BAEF-C1CB1CAE57B4}" dt="2022-02-03T12:11:05.673" v="3" actId="47"/>
      <pc:docMkLst>
        <pc:docMk/>
      </pc:docMkLst>
      <pc:sldChg chg="del">
        <pc:chgData name="thanos_k_oik@outlook.com" userId="51159f0b22b61886" providerId="LiveId" clId="{BAAE75EF-26D2-43DD-BAEF-C1CB1CAE57B4}" dt="2022-02-03T12:10:56.794" v="1" actId="47"/>
        <pc:sldMkLst>
          <pc:docMk/>
          <pc:sldMk cId="520533252" sldId="257"/>
        </pc:sldMkLst>
      </pc:sldChg>
      <pc:sldChg chg="del">
        <pc:chgData name="thanos_k_oik@outlook.com" userId="51159f0b22b61886" providerId="LiveId" clId="{BAAE75EF-26D2-43DD-BAEF-C1CB1CAE57B4}" dt="2022-02-03T12:10:55.850" v="0" actId="47"/>
        <pc:sldMkLst>
          <pc:docMk/>
          <pc:sldMk cId="973882149" sldId="258"/>
        </pc:sldMkLst>
      </pc:sldChg>
      <pc:sldChg chg="del">
        <pc:chgData name="thanos_k_oik@outlook.com" userId="51159f0b22b61886" providerId="LiveId" clId="{BAAE75EF-26D2-43DD-BAEF-C1CB1CAE57B4}" dt="2022-02-03T12:11:05.673" v="3" actId="47"/>
        <pc:sldMkLst>
          <pc:docMk/>
          <pc:sldMk cId="2050589052" sldId="259"/>
        </pc:sldMkLst>
      </pc:sldChg>
      <pc:sldChg chg="del">
        <pc:chgData name="thanos_k_oik@outlook.com" userId="51159f0b22b61886" providerId="LiveId" clId="{BAAE75EF-26D2-43DD-BAEF-C1CB1CAE57B4}" dt="2022-02-03T12:10:59.408" v="2" actId="47"/>
        <pc:sldMkLst>
          <pc:docMk/>
          <pc:sldMk cId="269923163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0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749D-4F2D-48EB-8064-4F686DCCE878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1FA3-9C4A-45EB-9DB9-3C8F0DB8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4A1B0605-71FC-4808-B1D5-F627B01E7B7B}"/>
              </a:ext>
            </a:extLst>
          </p:cNvPr>
          <p:cNvGrpSpPr/>
          <p:nvPr/>
        </p:nvGrpSpPr>
        <p:grpSpPr>
          <a:xfrm>
            <a:off x="580979" y="523678"/>
            <a:ext cx="3762420" cy="1463040"/>
            <a:chOff x="371427" y="676078"/>
            <a:chExt cx="3762421" cy="1463040"/>
          </a:xfrm>
        </p:grpSpPr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F9BCE9FE-E31D-419A-97FF-0FDD6746B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3" t="32717" r="34526" b="38414"/>
            <a:stretch/>
          </p:blipFill>
          <p:spPr>
            <a:xfrm>
              <a:off x="371427" y="676078"/>
              <a:ext cx="3762421" cy="1463040"/>
            </a:xfrm>
            <a:prstGeom prst="rect">
              <a:avLst/>
            </a:prstGeom>
          </p:spPr>
        </p:pic>
        <p:cxnSp>
          <p:nvCxnSpPr>
            <p:cNvPr id="10" name="Ευθεία γραμμή σύνδεσης 9">
              <a:extLst>
                <a:ext uri="{FF2B5EF4-FFF2-40B4-BE49-F238E27FC236}">
                  <a16:creationId xmlns:a16="http://schemas.microsoft.com/office/drawing/2014/main" id="{297E6BB3-A128-4883-A9E7-BF33E16BEF43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50" y="676078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ύγραμμο βέλος σύνδεσης 10">
              <a:extLst>
                <a:ext uri="{FF2B5EF4-FFF2-40B4-BE49-F238E27FC236}">
                  <a16:creationId xmlns:a16="http://schemas.microsoft.com/office/drawing/2014/main" id="{75F25853-F487-4AF8-9649-0D22959E7104}"/>
                </a:ext>
              </a:extLst>
            </p:cNvPr>
            <p:cNvCxnSpPr>
              <a:cxnSpLocks/>
            </p:cNvCxnSpPr>
            <p:nvPr/>
          </p:nvCxnSpPr>
          <p:spPr>
            <a:xfrm>
              <a:off x="1562100" y="1714500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Ομάδα 28">
            <a:extLst>
              <a:ext uri="{FF2B5EF4-FFF2-40B4-BE49-F238E27FC236}">
                <a16:creationId xmlns:a16="http://schemas.microsoft.com/office/drawing/2014/main" id="{B5196DB3-EAAF-4980-BC82-61A720C538CF}"/>
              </a:ext>
            </a:extLst>
          </p:cNvPr>
          <p:cNvGrpSpPr/>
          <p:nvPr/>
        </p:nvGrpSpPr>
        <p:grpSpPr>
          <a:xfrm>
            <a:off x="5181601" y="542727"/>
            <a:ext cx="3762420" cy="1463040"/>
            <a:chOff x="5086349" y="704653"/>
            <a:chExt cx="3762421" cy="1463040"/>
          </a:xfrm>
        </p:grpSpPr>
        <p:pic>
          <p:nvPicPr>
            <p:cNvPr id="15" name="Εικόνα 14">
              <a:extLst>
                <a:ext uri="{FF2B5EF4-FFF2-40B4-BE49-F238E27FC236}">
                  <a16:creationId xmlns:a16="http://schemas.microsoft.com/office/drawing/2014/main" id="{6AEE615E-6C64-471C-8536-FB6870461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7" t="42480" r="44166" b="29075"/>
            <a:stretch/>
          </p:blipFill>
          <p:spPr>
            <a:xfrm>
              <a:off x="5086349" y="704653"/>
              <a:ext cx="3762421" cy="1463040"/>
            </a:xfrm>
            <a:prstGeom prst="rect">
              <a:avLst/>
            </a:prstGeom>
          </p:spPr>
        </p:pic>
        <p:cxnSp>
          <p:nvCxnSpPr>
            <p:cNvPr id="16" name="Ευθεία γραμμή σύνδεσης 15">
              <a:extLst>
                <a:ext uri="{FF2B5EF4-FFF2-40B4-BE49-F238E27FC236}">
                  <a16:creationId xmlns:a16="http://schemas.microsoft.com/office/drawing/2014/main" id="{7E3CC5FA-EBC8-4BB1-BE7B-8DE309A9710D}"/>
                </a:ext>
              </a:extLst>
            </p:cNvPr>
            <p:cNvCxnSpPr>
              <a:cxnSpLocks/>
            </p:cNvCxnSpPr>
            <p:nvPr/>
          </p:nvCxnSpPr>
          <p:spPr>
            <a:xfrm>
              <a:off x="8334375" y="704653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ύγραμμο βέλος σύνδεσης 16">
              <a:extLst>
                <a:ext uri="{FF2B5EF4-FFF2-40B4-BE49-F238E27FC236}">
                  <a16:creationId xmlns:a16="http://schemas.microsoft.com/office/drawing/2014/main" id="{E7736F3B-71B1-4499-9273-F6012F79D23C}"/>
                </a:ext>
              </a:extLst>
            </p:cNvPr>
            <p:cNvCxnSpPr>
              <a:cxnSpLocks/>
            </p:cNvCxnSpPr>
            <p:nvPr/>
          </p:nvCxnSpPr>
          <p:spPr>
            <a:xfrm>
              <a:off x="5372100" y="1733550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Ομάδα 21">
            <a:extLst>
              <a:ext uri="{FF2B5EF4-FFF2-40B4-BE49-F238E27FC236}">
                <a16:creationId xmlns:a16="http://schemas.microsoft.com/office/drawing/2014/main" id="{275C1D83-60CA-49E0-9217-9F4DF9BDD48F}"/>
              </a:ext>
            </a:extLst>
          </p:cNvPr>
          <p:cNvGrpSpPr/>
          <p:nvPr/>
        </p:nvGrpSpPr>
        <p:grpSpPr>
          <a:xfrm>
            <a:off x="580977" y="5927141"/>
            <a:ext cx="3762422" cy="1476762"/>
            <a:chOff x="2970098" y="5572126"/>
            <a:chExt cx="3762422" cy="1476762"/>
          </a:xfrm>
        </p:grpSpPr>
        <p:pic>
          <p:nvPicPr>
            <p:cNvPr id="19" name="Εικόνα 18">
              <a:extLst>
                <a:ext uri="{FF2B5EF4-FFF2-40B4-BE49-F238E27FC236}">
                  <a16:creationId xmlns:a16="http://schemas.microsoft.com/office/drawing/2014/main" id="{A87748A5-39C9-468D-A7E1-1A28AC06A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12" t="32585" r="30342" b="38704"/>
            <a:stretch/>
          </p:blipFill>
          <p:spPr>
            <a:xfrm>
              <a:off x="2970098" y="5572126"/>
              <a:ext cx="3762422" cy="1476762"/>
            </a:xfrm>
            <a:prstGeom prst="rect">
              <a:avLst/>
            </a:prstGeom>
          </p:spPr>
        </p:pic>
        <p:cxnSp>
          <p:nvCxnSpPr>
            <p:cNvPr id="20" name="Ευθεία γραμμή σύνδεσης 19">
              <a:extLst>
                <a:ext uri="{FF2B5EF4-FFF2-40B4-BE49-F238E27FC236}">
                  <a16:creationId xmlns:a16="http://schemas.microsoft.com/office/drawing/2014/main" id="{0CC592B0-322A-4EE4-8624-B712DB5EA41D}"/>
                </a:ext>
              </a:extLst>
            </p:cNvPr>
            <p:cNvCxnSpPr>
              <a:cxnSpLocks/>
            </p:cNvCxnSpPr>
            <p:nvPr/>
          </p:nvCxnSpPr>
          <p:spPr>
            <a:xfrm>
              <a:off x="4924425" y="5581453"/>
              <a:ext cx="0" cy="145456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ύγραμμο βέλος σύνδεσης 20">
              <a:extLst>
                <a:ext uri="{FF2B5EF4-FFF2-40B4-BE49-F238E27FC236}">
                  <a16:creationId xmlns:a16="http://schemas.microsoft.com/office/drawing/2014/main" id="{9E329CB7-2E43-4640-AE7A-186CD6146FF8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6619875"/>
              <a:ext cx="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Ευθεία γραμμή σύνδεσης 29">
            <a:extLst>
              <a:ext uri="{FF2B5EF4-FFF2-40B4-BE49-F238E27FC236}">
                <a16:creationId xmlns:a16="http://schemas.microsoft.com/office/drawing/2014/main" id="{5C705F36-3287-48D8-AEAC-7617FCD7ADC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610982" y="372978"/>
            <a:ext cx="16550" cy="48567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Ευθεία γραμμή σύνδεσης 30">
            <a:extLst>
              <a:ext uri="{FF2B5EF4-FFF2-40B4-BE49-F238E27FC236}">
                <a16:creationId xmlns:a16="http://schemas.microsoft.com/office/drawing/2014/main" id="{6D9653A7-7AD2-4EDD-8976-8E2F2EA2E0AE}"/>
              </a:ext>
            </a:extLst>
          </p:cNvPr>
          <p:cNvCxnSpPr/>
          <p:nvPr/>
        </p:nvCxnSpPr>
        <p:spPr>
          <a:xfrm>
            <a:off x="120501" y="5476875"/>
            <a:ext cx="431222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66C53B-213B-4285-9369-96E0F34DA382}"/>
              </a:ext>
            </a:extLst>
          </p:cNvPr>
          <p:cNvSpPr txBox="1"/>
          <p:nvPr/>
        </p:nvSpPr>
        <p:spPr>
          <a:xfrm>
            <a:off x="32248" y="172859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79AB1-2048-4932-A65E-24D2B7BFE336}"/>
              </a:ext>
            </a:extLst>
          </p:cNvPr>
          <p:cNvSpPr txBox="1"/>
          <p:nvPr/>
        </p:nvSpPr>
        <p:spPr>
          <a:xfrm>
            <a:off x="4627532" y="172859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767A6-474A-424C-AE39-19F2BE614365}"/>
              </a:ext>
            </a:extLst>
          </p:cNvPr>
          <p:cNvSpPr txBox="1"/>
          <p:nvPr/>
        </p:nvSpPr>
        <p:spPr>
          <a:xfrm>
            <a:off x="21950" y="5536230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26" name="Ευθεία γραμμή σύνδεσης 25">
            <a:extLst>
              <a:ext uri="{FF2B5EF4-FFF2-40B4-BE49-F238E27FC236}">
                <a16:creationId xmlns:a16="http://schemas.microsoft.com/office/drawing/2014/main" id="{1E571F44-B5A1-4CC8-AD1C-BB80AA396C97}"/>
              </a:ext>
            </a:extLst>
          </p:cNvPr>
          <p:cNvCxnSpPr/>
          <p:nvPr/>
        </p:nvCxnSpPr>
        <p:spPr>
          <a:xfrm>
            <a:off x="4760496" y="5460463"/>
            <a:ext cx="431222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εία γραμμή σύνδεσης 26">
            <a:extLst>
              <a:ext uri="{FF2B5EF4-FFF2-40B4-BE49-F238E27FC236}">
                <a16:creationId xmlns:a16="http://schemas.microsoft.com/office/drawing/2014/main" id="{8A737FEC-111B-4E06-A3A1-A588D596F40D}"/>
              </a:ext>
            </a:extLst>
          </p:cNvPr>
          <p:cNvCxnSpPr>
            <a:cxnSpLocks/>
          </p:cNvCxnSpPr>
          <p:nvPr/>
        </p:nvCxnSpPr>
        <p:spPr>
          <a:xfrm>
            <a:off x="4630909" y="5720331"/>
            <a:ext cx="26649" cy="48949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Ομάδα 45">
            <a:extLst>
              <a:ext uri="{FF2B5EF4-FFF2-40B4-BE49-F238E27FC236}">
                <a16:creationId xmlns:a16="http://schemas.microsoft.com/office/drawing/2014/main" id="{D29E2F7B-82A4-4471-8E67-D1CB9673E4C0}"/>
              </a:ext>
            </a:extLst>
          </p:cNvPr>
          <p:cNvGrpSpPr/>
          <p:nvPr/>
        </p:nvGrpSpPr>
        <p:grpSpPr>
          <a:xfrm>
            <a:off x="98431" y="2074772"/>
            <a:ext cx="4321295" cy="3291840"/>
            <a:chOff x="98431" y="2074772"/>
            <a:chExt cx="4321295" cy="3291840"/>
          </a:xfrm>
        </p:grpSpPr>
        <p:pic>
          <p:nvPicPr>
            <p:cNvPr id="18" name="Εικόνα 17">
              <a:extLst>
                <a:ext uri="{FF2B5EF4-FFF2-40B4-BE49-F238E27FC236}">
                  <a16:creationId xmlns:a16="http://schemas.microsoft.com/office/drawing/2014/main" id="{E9F5AF5D-27F3-4D48-8BEC-6F0C0EC7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31" y="2074772"/>
              <a:ext cx="4321295" cy="3291840"/>
            </a:xfrm>
            <a:prstGeom prst="rect">
              <a:avLst/>
            </a:prstGeom>
          </p:spPr>
        </p:pic>
        <p:sp>
          <p:nvSpPr>
            <p:cNvPr id="28" name="Ορθογώνιο 27">
              <a:extLst>
                <a:ext uri="{FF2B5EF4-FFF2-40B4-BE49-F238E27FC236}">
                  <a16:creationId xmlns:a16="http://schemas.microsoft.com/office/drawing/2014/main" id="{02C264F8-3F4D-45E5-8C7A-0EA9CCD0E296}"/>
                </a:ext>
              </a:extLst>
            </p:cNvPr>
            <p:cNvSpPr/>
            <p:nvPr/>
          </p:nvSpPr>
          <p:spPr>
            <a:xfrm>
              <a:off x="1315606" y="2808718"/>
              <a:ext cx="252664" cy="50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Ευθύγραμμο βέλος σύνδεσης 31">
              <a:extLst>
                <a:ext uri="{FF2B5EF4-FFF2-40B4-BE49-F238E27FC236}">
                  <a16:creationId xmlns:a16="http://schemas.microsoft.com/office/drawing/2014/main" id="{704229CE-B495-4C53-9866-02CA994CB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48971" y="2428819"/>
              <a:ext cx="0" cy="304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Ομάδα 46">
            <a:extLst>
              <a:ext uri="{FF2B5EF4-FFF2-40B4-BE49-F238E27FC236}">
                <a16:creationId xmlns:a16="http://schemas.microsoft.com/office/drawing/2014/main" id="{8E79F7CE-7180-47E3-B4B5-94A9DAF3B713}"/>
              </a:ext>
            </a:extLst>
          </p:cNvPr>
          <p:cNvGrpSpPr/>
          <p:nvPr/>
        </p:nvGrpSpPr>
        <p:grpSpPr>
          <a:xfrm>
            <a:off x="4785837" y="2066604"/>
            <a:ext cx="4196391" cy="3291840"/>
            <a:chOff x="4785837" y="2066604"/>
            <a:chExt cx="4196391" cy="3291840"/>
          </a:xfrm>
        </p:grpSpPr>
        <p:pic>
          <p:nvPicPr>
            <p:cNvPr id="42" name="Εικόνα 41">
              <a:extLst>
                <a:ext uri="{FF2B5EF4-FFF2-40B4-BE49-F238E27FC236}">
                  <a16:creationId xmlns:a16="http://schemas.microsoft.com/office/drawing/2014/main" id="{0E2EF5BD-4EF7-49DF-9493-7433CF1F9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837" y="2066604"/>
              <a:ext cx="4196391" cy="3291840"/>
            </a:xfrm>
            <a:prstGeom prst="rect">
              <a:avLst/>
            </a:prstGeom>
          </p:spPr>
        </p:pic>
        <p:sp>
          <p:nvSpPr>
            <p:cNvPr id="33" name="Ορθογώνιο 32">
              <a:extLst>
                <a:ext uri="{FF2B5EF4-FFF2-40B4-BE49-F238E27FC236}">
                  <a16:creationId xmlns:a16="http://schemas.microsoft.com/office/drawing/2014/main" id="{74E78A54-13A7-41FF-8F6E-175C43B830BB}"/>
                </a:ext>
              </a:extLst>
            </p:cNvPr>
            <p:cNvSpPr/>
            <p:nvPr/>
          </p:nvSpPr>
          <p:spPr>
            <a:xfrm>
              <a:off x="8630811" y="2850914"/>
              <a:ext cx="252664" cy="50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Ευθύγραμμο βέλος σύνδεσης 33">
              <a:extLst>
                <a:ext uri="{FF2B5EF4-FFF2-40B4-BE49-F238E27FC236}">
                  <a16:creationId xmlns:a16="http://schemas.microsoft.com/office/drawing/2014/main" id="{7B11B4B3-E2BD-48F8-8ED9-C84F895B1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176" y="3413557"/>
              <a:ext cx="0" cy="337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Ομάδα 47">
            <a:extLst>
              <a:ext uri="{FF2B5EF4-FFF2-40B4-BE49-F238E27FC236}">
                <a16:creationId xmlns:a16="http://schemas.microsoft.com/office/drawing/2014/main" id="{7503F27A-2F94-442F-BFC5-BF2600C300AB}"/>
              </a:ext>
            </a:extLst>
          </p:cNvPr>
          <p:cNvGrpSpPr/>
          <p:nvPr/>
        </p:nvGrpSpPr>
        <p:grpSpPr>
          <a:xfrm>
            <a:off x="116823" y="7479779"/>
            <a:ext cx="4293091" cy="3291840"/>
            <a:chOff x="116823" y="7479779"/>
            <a:chExt cx="4293091" cy="3291840"/>
          </a:xfrm>
        </p:grpSpPr>
        <p:pic>
          <p:nvPicPr>
            <p:cNvPr id="13" name="Εικόνα 12">
              <a:extLst>
                <a:ext uri="{FF2B5EF4-FFF2-40B4-BE49-F238E27FC236}">
                  <a16:creationId xmlns:a16="http://schemas.microsoft.com/office/drawing/2014/main" id="{8FA26EB3-40CC-433C-9483-46385116D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23" y="7479779"/>
              <a:ext cx="4293091" cy="3291840"/>
            </a:xfrm>
            <a:prstGeom prst="rect">
              <a:avLst/>
            </a:prstGeom>
          </p:spPr>
        </p:pic>
        <p:sp>
          <p:nvSpPr>
            <p:cNvPr id="35" name="Ορθογώνιο 34">
              <a:extLst>
                <a:ext uri="{FF2B5EF4-FFF2-40B4-BE49-F238E27FC236}">
                  <a16:creationId xmlns:a16="http://schemas.microsoft.com/office/drawing/2014/main" id="{C8F25719-BF21-4AAE-B696-41334DF15FD7}"/>
                </a:ext>
              </a:extLst>
            </p:cNvPr>
            <p:cNvSpPr/>
            <p:nvPr/>
          </p:nvSpPr>
          <p:spPr>
            <a:xfrm>
              <a:off x="640358" y="9955108"/>
              <a:ext cx="252664" cy="50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Ευθύγραμμο βέλος σύνδεσης 35">
              <a:extLst>
                <a:ext uri="{FF2B5EF4-FFF2-40B4-BE49-F238E27FC236}">
                  <a16:creationId xmlns:a16="http://schemas.microsoft.com/office/drawing/2014/main" id="{589E048F-A9AD-48FB-B308-F9E8B9A87CDA}"/>
                </a:ext>
              </a:extLst>
            </p:cNvPr>
            <p:cNvCxnSpPr>
              <a:cxnSpLocks/>
            </p:cNvCxnSpPr>
            <p:nvPr/>
          </p:nvCxnSpPr>
          <p:spPr>
            <a:xfrm>
              <a:off x="773723" y="9575209"/>
              <a:ext cx="0" cy="304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D830637-9956-4E11-A288-345FA5C4374A}"/>
              </a:ext>
            </a:extLst>
          </p:cNvPr>
          <p:cNvSpPr txBox="1"/>
          <p:nvPr/>
        </p:nvSpPr>
        <p:spPr>
          <a:xfrm>
            <a:off x="4639252" y="5600648"/>
            <a:ext cx="56202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3F752A6D-333A-482A-932E-5218EF04AC2E}"/>
              </a:ext>
            </a:extLst>
          </p:cNvPr>
          <p:cNvGrpSpPr/>
          <p:nvPr/>
        </p:nvGrpSpPr>
        <p:grpSpPr>
          <a:xfrm>
            <a:off x="5100205" y="6261330"/>
            <a:ext cx="3882023" cy="4325815"/>
            <a:chOff x="5100205" y="6289466"/>
            <a:chExt cx="3882023" cy="4325815"/>
          </a:xfrm>
        </p:grpSpPr>
        <p:pic>
          <p:nvPicPr>
            <p:cNvPr id="41" name="Εικόνα 40">
              <a:extLst>
                <a:ext uri="{FF2B5EF4-FFF2-40B4-BE49-F238E27FC236}">
                  <a16:creationId xmlns:a16="http://schemas.microsoft.com/office/drawing/2014/main" id="{DD8260E9-807F-4A44-8DC2-44AB08B0B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07" r="39077" b="5385"/>
            <a:stretch/>
          </p:blipFill>
          <p:spPr>
            <a:xfrm>
              <a:off x="6731397" y="6289466"/>
              <a:ext cx="2250831" cy="4325815"/>
            </a:xfrm>
            <a:prstGeom prst="rect">
              <a:avLst/>
            </a:prstGeom>
          </p:spPr>
        </p:pic>
        <p:grpSp>
          <p:nvGrpSpPr>
            <p:cNvPr id="5" name="Ομάδα 4">
              <a:extLst>
                <a:ext uri="{FF2B5EF4-FFF2-40B4-BE49-F238E27FC236}">
                  <a16:creationId xmlns:a16="http://schemas.microsoft.com/office/drawing/2014/main" id="{8759BA39-4DAE-457E-B531-E6DA4A1C4FE8}"/>
                </a:ext>
              </a:extLst>
            </p:cNvPr>
            <p:cNvGrpSpPr/>
            <p:nvPr/>
          </p:nvGrpSpPr>
          <p:grpSpPr>
            <a:xfrm>
              <a:off x="5100205" y="6556365"/>
              <a:ext cx="1631192" cy="3727412"/>
              <a:chOff x="5100205" y="6556365"/>
              <a:chExt cx="1631192" cy="3727412"/>
            </a:xfrm>
          </p:grpSpPr>
          <p:grpSp>
            <p:nvGrpSpPr>
              <p:cNvPr id="49" name="Ομάδα 48">
                <a:extLst>
                  <a:ext uri="{FF2B5EF4-FFF2-40B4-BE49-F238E27FC236}">
                    <a16:creationId xmlns:a16="http://schemas.microsoft.com/office/drawing/2014/main" id="{92E41DDC-9C82-4A85-9430-24A7346BF5C9}"/>
                  </a:ext>
                </a:extLst>
              </p:cNvPr>
              <p:cNvGrpSpPr/>
              <p:nvPr/>
            </p:nvGrpSpPr>
            <p:grpSpPr>
              <a:xfrm>
                <a:off x="5100205" y="6556365"/>
                <a:ext cx="1631192" cy="2844814"/>
                <a:chOff x="4992271" y="6670143"/>
                <a:chExt cx="1631192" cy="2870814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E4701C0-E648-4B86-BE48-5829DEF66BD8}"/>
                    </a:ext>
                  </a:extLst>
                </p:cNvPr>
                <p:cNvSpPr txBox="1"/>
                <p:nvPr/>
              </p:nvSpPr>
              <p:spPr>
                <a:xfrm>
                  <a:off x="4992271" y="6670143"/>
                  <a:ext cx="16203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U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/V</a:t>
                  </a:r>
                  <a:r>
                    <a:rPr lang="en-US" sz="1600" baseline="-25000" dirty="0"/>
                    <a:t>jm</a:t>
                  </a:r>
                  <a:r>
                    <a:rPr lang="en-US" sz="1600" dirty="0"/>
                    <a:t>=0.23 :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7F931AE-AE83-4987-B522-CE7E92F89201}"/>
                    </a:ext>
                  </a:extLst>
                </p:cNvPr>
                <p:cNvSpPr txBox="1"/>
                <p:nvPr/>
              </p:nvSpPr>
              <p:spPr>
                <a:xfrm>
                  <a:off x="4992271" y="7546793"/>
                  <a:ext cx="16203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U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/V</a:t>
                  </a:r>
                  <a:r>
                    <a:rPr lang="en-US" sz="1600" baseline="-25000" dirty="0"/>
                    <a:t>jm</a:t>
                  </a:r>
                  <a:r>
                    <a:rPr lang="en-US" sz="1600" dirty="0"/>
                    <a:t>=0.48 :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6DCDA45-42DD-475C-B27A-A766E14B2D06}"/>
                    </a:ext>
                  </a:extLst>
                </p:cNvPr>
                <p:cNvSpPr txBox="1"/>
                <p:nvPr/>
              </p:nvSpPr>
              <p:spPr>
                <a:xfrm>
                  <a:off x="5003141" y="8395694"/>
                  <a:ext cx="16203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U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/V</a:t>
                  </a:r>
                  <a:r>
                    <a:rPr lang="en-US" sz="1600" baseline="-25000" dirty="0"/>
                    <a:t>jm</a:t>
                  </a:r>
                  <a:r>
                    <a:rPr lang="en-US" sz="1600" dirty="0"/>
                    <a:t>=0.64 :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073EBFD-F01F-419A-981A-F155BDE356B6}"/>
                    </a:ext>
                  </a:extLst>
                </p:cNvPr>
                <p:cNvSpPr txBox="1"/>
                <p:nvPr/>
              </p:nvSpPr>
              <p:spPr>
                <a:xfrm>
                  <a:off x="4992271" y="9202403"/>
                  <a:ext cx="16203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U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/V</a:t>
                  </a:r>
                  <a:r>
                    <a:rPr lang="en-US" sz="1600" baseline="-25000" dirty="0"/>
                    <a:t>jm</a:t>
                  </a:r>
                  <a:r>
                    <a:rPr lang="en-US" sz="1600" dirty="0"/>
                    <a:t>=0.83 :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D8CA56-16AD-4C1C-9DDE-92EC6166338E}"/>
                  </a:ext>
                </a:extLst>
              </p:cNvPr>
              <p:cNvSpPr txBox="1"/>
              <p:nvPr/>
            </p:nvSpPr>
            <p:spPr>
              <a:xfrm>
                <a:off x="5100205" y="9948289"/>
                <a:ext cx="1620322" cy="335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/V</a:t>
                </a:r>
                <a:r>
                  <a:rPr lang="en-US" sz="1600" baseline="-25000" dirty="0"/>
                  <a:t>jm</a:t>
                </a:r>
                <a:r>
                  <a:rPr lang="en-US" sz="1600" dirty="0"/>
                  <a:t>=1.00 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058905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34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Θέμα του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thanos_k_oik@outlook.com</cp:lastModifiedBy>
  <cp:revision>44</cp:revision>
  <dcterms:created xsi:type="dcterms:W3CDTF">2021-06-18T08:27:55Z</dcterms:created>
  <dcterms:modified xsi:type="dcterms:W3CDTF">2022-02-06T17:53:34Z</dcterms:modified>
</cp:coreProperties>
</file>