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6B17-142D-4E8B-86BD-DAF5154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4A5A6-F92E-4EC7-9E06-5CF9C1D8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2547-80BD-4D4F-BFB2-404CCA3A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1051-4456-49D4-A5D8-545E0991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C72D-7FB9-4123-B91A-4232A2C5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3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5D0-7153-420B-BEB7-C0197849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FE653-BC41-4863-A544-B40B949A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EDEB-27B4-42FC-ACB2-C71934A2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FE8B-93F7-4EBA-8A20-B4D913BA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6103-5D68-4FCB-872F-AC3D727C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5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F72B3-50DD-471D-9522-FD88DD9AF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DA09F-EA1D-4DA2-B155-934184CE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132A-F117-4C8C-AD96-2C5D47BA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A91F-4E96-4B05-926E-A9ACEB49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CB4E-8627-4663-B3C2-34B363AC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2367-FFE6-4289-B4D4-9A26F7DC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9AD8-BDD2-4DBD-8ABD-7F7AC87A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94F2-26AE-464C-8FF6-4B853817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4339D-C9A3-4C77-AEC5-7100BC5A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7D74-00ED-412A-B4E0-01ADEC82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BC99-672F-4575-9319-C06F4CAA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D769-49CB-441C-939A-FDDC1D197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50A3-8823-4015-BC5E-911E4FCB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68DD-1270-4727-B157-FDA7D88A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9837-D323-472D-9CFD-1E8A14B4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C7F4-1A59-4BE2-8311-352FF75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996A-C4F7-46FB-A825-E54E52D5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DDA76-2A6E-48DA-A185-BB7BF1624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85730-712B-4C5E-8546-13CC001F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5B98F-4243-4A0D-8635-C98EBE74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913C2-7FD7-4B06-A75B-CEDE6AB6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35A4-F803-4B61-9B35-CB9E7FA6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391A-F3BF-4F48-AD76-FC7AEF19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4DE26-57A1-4BFF-9226-E8E46F47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ECC51-1C28-4D64-8B74-DBC6B03A6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8FF10-D399-4C5D-AF97-FAE40DCED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80BB8-5EB4-446D-A8DA-F05B7D03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D97AB-6990-4689-BFA5-AA5E3067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E8BF5-E418-4FD4-979C-B9848EEC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B8F7-6DF3-4123-AE82-089A032A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82D8C-AF92-4DD8-AB7D-EACC7CD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B2923-A123-445D-B9AF-A60F5C9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50594-402D-4CD3-8AA1-B60E1A7E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F1D41-5AB5-40DD-8F5E-A7B7B4D8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5CB77-DEB4-49FB-8E5F-43F57015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693BF-DADD-44AC-9F65-7F988D48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5CE1-A6D7-4CA4-ABCC-4D340BAD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5A43-0ECB-4F20-8987-7738D074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C36AC-DC09-43FE-84C8-354CBE18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2E044-A423-46E3-909C-EBFB744D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46B25-735D-4A37-A47B-217FA121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98FAD-99D2-4CA5-911F-7A1F080F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EBF-E20B-409E-BB7D-2E94E96C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35D7E-5387-4373-AA19-D7F610C39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93636-2837-414E-806E-EC69DAC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673B-3136-45E4-8757-4211AED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DACB-71D4-495E-886D-61A5733F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BCC7F-7BEE-4325-ABC4-39ED75C3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8AF3C-AFFD-4612-B94D-9C558B3E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F1722-9511-4579-870F-8A8D348B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D08C-7185-4067-9C78-4A3C8DA5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55C5-D675-4E5F-B2D3-82BD4B04653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DE2B-5A99-4396-8F6E-618455AA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B73A-1D3A-4B76-931F-9961BC73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CDB9B-3FF9-4F6D-B89B-140078323E5C}"/>
              </a:ext>
            </a:extLst>
          </p:cNvPr>
          <p:cNvGrpSpPr/>
          <p:nvPr/>
        </p:nvGrpSpPr>
        <p:grpSpPr>
          <a:xfrm>
            <a:off x="2125986" y="3873785"/>
            <a:ext cx="2010041" cy="2406408"/>
            <a:chOff x="81368" y="702279"/>
            <a:chExt cx="4053623" cy="4975633"/>
          </a:xfrm>
        </p:grpSpPr>
        <p:sp>
          <p:nvSpPr>
            <p:cNvPr id="13" name="Can 150">
              <a:extLst>
                <a:ext uri="{FF2B5EF4-FFF2-40B4-BE49-F238E27FC236}">
                  <a16:creationId xmlns:a16="http://schemas.microsoft.com/office/drawing/2014/main" id="{500EE147-5E65-4D71-9C7D-CA01318E868F}"/>
                </a:ext>
              </a:extLst>
            </p:cNvPr>
            <p:cNvSpPr/>
            <p:nvPr/>
          </p:nvSpPr>
          <p:spPr>
            <a:xfrm>
              <a:off x="1845442" y="3127640"/>
              <a:ext cx="767952" cy="641031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63B3EF54-CD5A-4434-97F5-DFB31D0C22F8}"/>
                </a:ext>
              </a:extLst>
            </p:cNvPr>
            <p:cNvSpPr/>
            <p:nvPr/>
          </p:nvSpPr>
          <p:spPr>
            <a:xfrm>
              <a:off x="81368" y="4482157"/>
              <a:ext cx="4053623" cy="1195755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39D695-38F4-49A7-82BF-66C347FFEBAB}"/>
                </a:ext>
              </a:extLst>
            </p:cNvPr>
            <p:cNvGrpSpPr/>
            <p:nvPr/>
          </p:nvGrpSpPr>
          <p:grpSpPr>
            <a:xfrm>
              <a:off x="1636181" y="702279"/>
              <a:ext cx="1208011" cy="3115309"/>
              <a:chOff x="1626628" y="267974"/>
              <a:chExt cx="1208012" cy="311530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8F12F09-9878-4CB4-BA95-7B619E5D33D4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78980"/>
                <a:chOff x="1951142" y="2013702"/>
                <a:chExt cx="855558" cy="1545894"/>
              </a:xfrm>
            </p:grpSpPr>
            <p:sp>
              <p:nvSpPr>
                <p:cNvPr id="33" name="Can 22">
                  <a:extLst>
                    <a:ext uri="{FF2B5EF4-FFF2-40B4-BE49-F238E27FC236}">
                      <a16:creationId xmlns:a16="http://schemas.microsoft.com/office/drawing/2014/main" id="{43F7D4AA-84CA-4054-A626-1F748A38E1D8}"/>
                    </a:ext>
                  </a:extLst>
                </p:cNvPr>
                <p:cNvSpPr/>
                <p:nvPr/>
              </p:nvSpPr>
              <p:spPr>
                <a:xfrm>
                  <a:off x="2306922" y="3098245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4" name="Can 3">
                  <a:extLst>
                    <a:ext uri="{FF2B5EF4-FFF2-40B4-BE49-F238E27FC236}">
                      <a16:creationId xmlns:a16="http://schemas.microsoft.com/office/drawing/2014/main" id="{13BA2ECB-A5BE-4FC8-AF30-7EDBE224D334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5" name="Can 23">
                  <a:extLst>
                    <a:ext uri="{FF2B5EF4-FFF2-40B4-BE49-F238E27FC236}">
                      <a16:creationId xmlns:a16="http://schemas.microsoft.com/office/drawing/2014/main" id="{F1177F82-6B62-4992-8080-6F8A322A3FB2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6" name="Can 21">
                  <a:extLst>
                    <a:ext uri="{FF2B5EF4-FFF2-40B4-BE49-F238E27FC236}">
                      <a16:creationId xmlns:a16="http://schemas.microsoft.com/office/drawing/2014/main" id="{4BC0FD68-676D-4A5C-B66F-A93B77D6C07A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31" name="Can 37">
                <a:extLst>
                  <a:ext uri="{FF2B5EF4-FFF2-40B4-BE49-F238E27FC236}">
                    <a16:creationId xmlns:a16="http://schemas.microsoft.com/office/drawing/2014/main" id="{ABDE1D4C-91A1-4DA3-8955-B6786CCB99F7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" name="Down Arrow 38">
                <a:extLst>
                  <a:ext uri="{FF2B5EF4-FFF2-40B4-BE49-F238E27FC236}">
                    <a16:creationId xmlns:a16="http://schemas.microsoft.com/office/drawing/2014/main" id="{184D5B24-F680-44EB-950A-37B9AD3314BB}"/>
                  </a:ext>
                </a:extLst>
              </p:cNvPr>
              <p:cNvSpPr/>
              <p:nvPr/>
            </p:nvSpPr>
            <p:spPr>
              <a:xfrm>
                <a:off x="2050567" y="267974"/>
                <a:ext cx="500982" cy="409921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5B2E83-4437-4C23-9E88-9772EDC2A835}"/>
                </a:ext>
              </a:extLst>
            </p:cNvPr>
            <p:cNvGrpSpPr/>
            <p:nvPr/>
          </p:nvGrpSpPr>
          <p:grpSpPr>
            <a:xfrm>
              <a:off x="1823886" y="4655127"/>
              <a:ext cx="737216" cy="448227"/>
              <a:chOff x="1888654" y="4848208"/>
              <a:chExt cx="737217" cy="44822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283F117-E4A5-492D-82AA-D7209F6D96C7}"/>
                  </a:ext>
                </a:extLst>
              </p:cNvPr>
              <p:cNvSpPr/>
              <p:nvPr/>
            </p:nvSpPr>
            <p:spPr>
              <a:xfrm>
                <a:off x="1888654" y="4893750"/>
                <a:ext cx="737217" cy="4026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scene3d>
                <a:camera prst="orthographicFront">
                  <a:rot lat="33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204C005-C846-406B-A09D-3C74010B0E2E}"/>
                  </a:ext>
                </a:extLst>
              </p:cNvPr>
              <p:cNvSpPr/>
              <p:nvPr/>
            </p:nvSpPr>
            <p:spPr>
              <a:xfrm>
                <a:off x="2097078" y="4848208"/>
                <a:ext cx="300444" cy="1819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33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0BBBFE9-45F4-4AE2-A552-C292577655F5}"/>
                  </a:ext>
                </a:extLst>
              </p:cNvPr>
              <p:cNvSpPr/>
              <p:nvPr/>
            </p:nvSpPr>
            <p:spPr>
              <a:xfrm>
                <a:off x="1994168" y="4870136"/>
                <a:ext cx="486662" cy="2802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33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9" name="Freeform 49">
              <a:extLst>
                <a:ext uri="{FF2B5EF4-FFF2-40B4-BE49-F238E27FC236}">
                  <a16:creationId xmlns:a16="http://schemas.microsoft.com/office/drawing/2014/main" id="{C85CFAE7-4498-4D65-85C2-5D4CA375D672}"/>
                </a:ext>
              </a:extLst>
            </p:cNvPr>
            <p:cNvSpPr/>
            <p:nvPr/>
          </p:nvSpPr>
          <p:spPr>
            <a:xfrm>
              <a:off x="2136271" y="3807591"/>
              <a:ext cx="90596" cy="893076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917" h="636559">
                  <a:moveTo>
                    <a:pt x="478915" y="0"/>
                  </a:moveTo>
                  <a:cubicBezTo>
                    <a:pt x="483631" y="67447"/>
                    <a:pt x="519044" y="259902"/>
                    <a:pt x="440304" y="404682"/>
                  </a:cubicBezTo>
                  <a:cubicBezTo>
                    <a:pt x="361564" y="549462"/>
                    <a:pt x="100273" y="543784"/>
                    <a:pt x="0" y="63655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944B26-6607-4670-87BB-4AB3DEA213E9}"/>
                </a:ext>
              </a:extLst>
            </p:cNvPr>
            <p:cNvSpPr/>
            <p:nvPr/>
          </p:nvSpPr>
          <p:spPr>
            <a:xfrm>
              <a:off x="3167590" y="5510032"/>
              <a:ext cx="455491" cy="700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ight Arrow 107">
              <a:extLst>
                <a:ext uri="{FF2B5EF4-FFF2-40B4-BE49-F238E27FC236}">
                  <a16:creationId xmlns:a16="http://schemas.microsoft.com/office/drawing/2014/main" id="{19139B57-6E7D-4083-9206-82F69F8109B0}"/>
                </a:ext>
              </a:extLst>
            </p:cNvPr>
            <p:cNvSpPr/>
            <p:nvPr/>
          </p:nvSpPr>
          <p:spPr>
            <a:xfrm flipH="1">
              <a:off x="2661494" y="2442590"/>
              <a:ext cx="442203" cy="637497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5C1EE33-B1A7-4606-9409-4E67D2F2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890731" y="2347992"/>
              <a:ext cx="402672" cy="630823"/>
            </a:xfrm>
            <a:prstGeom prst="rect">
              <a:avLst/>
            </a:prstGeom>
          </p:spPr>
        </p:pic>
        <p:sp>
          <p:nvSpPr>
            <p:cNvPr id="24" name="Right Arrow 142">
              <a:extLst>
                <a:ext uri="{FF2B5EF4-FFF2-40B4-BE49-F238E27FC236}">
                  <a16:creationId xmlns:a16="http://schemas.microsoft.com/office/drawing/2014/main" id="{BF85E5B9-F642-47AC-93CB-A32A6B93149E}"/>
                </a:ext>
              </a:extLst>
            </p:cNvPr>
            <p:cNvSpPr/>
            <p:nvPr/>
          </p:nvSpPr>
          <p:spPr>
            <a:xfrm>
              <a:off x="1382913" y="2457003"/>
              <a:ext cx="442203" cy="637497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DC9274F-A708-4876-AE62-903703AA28EF}"/>
                </a:ext>
              </a:extLst>
            </p:cNvPr>
            <p:cNvSpPr/>
            <p:nvPr/>
          </p:nvSpPr>
          <p:spPr>
            <a:xfrm>
              <a:off x="1909986" y="3358499"/>
              <a:ext cx="281148" cy="2626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E6EA5-A81B-4766-B38F-A2C2FE276EF6}"/>
                </a:ext>
              </a:extLst>
            </p:cNvPr>
            <p:cNvSpPr/>
            <p:nvPr/>
          </p:nvSpPr>
          <p:spPr>
            <a:xfrm>
              <a:off x="2282682" y="3355755"/>
              <a:ext cx="280987" cy="25761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0683EC-897D-4DD0-8E1C-D5953D3712EE}"/>
              </a:ext>
            </a:extLst>
          </p:cNvPr>
          <p:cNvGrpSpPr/>
          <p:nvPr/>
        </p:nvGrpSpPr>
        <p:grpSpPr>
          <a:xfrm>
            <a:off x="4472740" y="3877105"/>
            <a:ext cx="2092575" cy="2474718"/>
            <a:chOff x="3530754" y="667728"/>
            <a:chExt cx="2906402" cy="3412201"/>
          </a:xfrm>
        </p:grpSpPr>
        <p:sp>
          <p:nvSpPr>
            <p:cNvPr id="45" name="Can 223">
              <a:extLst>
                <a:ext uri="{FF2B5EF4-FFF2-40B4-BE49-F238E27FC236}">
                  <a16:creationId xmlns:a16="http://schemas.microsoft.com/office/drawing/2014/main" id="{A0F4D000-4BA3-48E5-9916-884BA0134391}"/>
                </a:ext>
              </a:extLst>
            </p:cNvPr>
            <p:cNvSpPr/>
            <p:nvPr/>
          </p:nvSpPr>
          <p:spPr>
            <a:xfrm>
              <a:off x="5416327" y="2311910"/>
              <a:ext cx="550613" cy="442564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06FB9F63-2F2D-42A7-85F0-E6DB2A5C26E4}"/>
                </a:ext>
              </a:extLst>
            </p:cNvPr>
            <p:cNvSpPr/>
            <p:nvPr/>
          </p:nvSpPr>
          <p:spPr>
            <a:xfrm>
              <a:off x="3530754" y="3254386"/>
              <a:ext cx="2906402" cy="825543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132C1CE-3ADB-4AAE-A7D2-F0AE4C0C8D93}"/>
                </a:ext>
              </a:extLst>
            </p:cNvPr>
            <p:cNvGrpSpPr/>
            <p:nvPr/>
          </p:nvGrpSpPr>
          <p:grpSpPr>
            <a:xfrm>
              <a:off x="5266289" y="667728"/>
              <a:ext cx="866130" cy="2120519"/>
              <a:chOff x="1626628" y="311827"/>
              <a:chExt cx="1208012" cy="3071453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380F219-0260-4916-A11C-AA01B79C1974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78980"/>
                <a:chOff x="1951142" y="2013702"/>
                <a:chExt cx="855558" cy="1545894"/>
              </a:xfrm>
            </p:grpSpPr>
            <p:sp>
              <p:nvSpPr>
                <p:cNvPr id="67" name="Can 261">
                  <a:extLst>
                    <a:ext uri="{FF2B5EF4-FFF2-40B4-BE49-F238E27FC236}">
                      <a16:creationId xmlns:a16="http://schemas.microsoft.com/office/drawing/2014/main" id="{CF552843-A45D-41E0-BCE9-790AA8D3E75C}"/>
                    </a:ext>
                  </a:extLst>
                </p:cNvPr>
                <p:cNvSpPr/>
                <p:nvPr/>
              </p:nvSpPr>
              <p:spPr>
                <a:xfrm>
                  <a:off x="2306922" y="3098245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8" name="Can 262">
                  <a:extLst>
                    <a:ext uri="{FF2B5EF4-FFF2-40B4-BE49-F238E27FC236}">
                      <a16:creationId xmlns:a16="http://schemas.microsoft.com/office/drawing/2014/main" id="{9E10966D-8923-496E-89E6-F8E859549F47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9" name="Can 263">
                  <a:extLst>
                    <a:ext uri="{FF2B5EF4-FFF2-40B4-BE49-F238E27FC236}">
                      <a16:creationId xmlns:a16="http://schemas.microsoft.com/office/drawing/2014/main" id="{4AB3D2BC-A98D-4E47-A910-E0CC40975972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0" name="Can 264">
                  <a:extLst>
                    <a:ext uri="{FF2B5EF4-FFF2-40B4-BE49-F238E27FC236}">
                      <a16:creationId xmlns:a16="http://schemas.microsoft.com/office/drawing/2014/main" id="{AD01A2F7-2849-4F83-A0F4-FA8E9051D690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65" name="Can 259">
                <a:extLst>
                  <a:ext uri="{FF2B5EF4-FFF2-40B4-BE49-F238E27FC236}">
                    <a16:creationId xmlns:a16="http://schemas.microsoft.com/office/drawing/2014/main" id="{1EB68E17-2352-485C-A0C2-F3FEC6699BD4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Down Arrow 260">
                <a:extLst>
                  <a:ext uri="{FF2B5EF4-FFF2-40B4-BE49-F238E27FC236}">
                    <a16:creationId xmlns:a16="http://schemas.microsoft.com/office/drawing/2014/main" id="{99633A78-3920-4CEB-A072-864E5C988A98}"/>
                  </a:ext>
                </a:extLst>
              </p:cNvPr>
              <p:cNvSpPr/>
              <p:nvPr/>
            </p:nvSpPr>
            <p:spPr>
              <a:xfrm>
                <a:off x="2050570" y="311827"/>
                <a:ext cx="416544" cy="36606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178986-F159-43BD-BA84-06B11028501F}"/>
                </a:ext>
              </a:extLst>
            </p:cNvPr>
            <p:cNvSpPr/>
            <p:nvPr/>
          </p:nvSpPr>
          <p:spPr>
            <a:xfrm>
              <a:off x="4082871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1" name="Freeform 238">
              <a:extLst>
                <a:ext uri="{FF2B5EF4-FFF2-40B4-BE49-F238E27FC236}">
                  <a16:creationId xmlns:a16="http://schemas.microsoft.com/office/drawing/2014/main" id="{7370EBBE-8CF5-45DE-9970-ADEC79FCFF44}"/>
                </a:ext>
              </a:extLst>
            </p:cNvPr>
            <p:cNvSpPr/>
            <p:nvPr/>
          </p:nvSpPr>
          <p:spPr>
            <a:xfrm>
              <a:off x="5504007" y="2783800"/>
              <a:ext cx="207446" cy="764605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720" h="659609">
                  <a:moveTo>
                    <a:pt x="562453" y="0"/>
                  </a:moveTo>
                  <a:cubicBezTo>
                    <a:pt x="567169" y="67447"/>
                    <a:pt x="619290" y="306003"/>
                    <a:pt x="540550" y="450783"/>
                  </a:cubicBezTo>
                  <a:cubicBezTo>
                    <a:pt x="503989" y="535866"/>
                    <a:pt x="516716" y="539724"/>
                    <a:pt x="426624" y="574528"/>
                  </a:cubicBezTo>
                  <a:cubicBezTo>
                    <a:pt x="336532" y="609332"/>
                    <a:pt x="59966" y="642441"/>
                    <a:pt x="0" y="6596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B875C3-6B4F-4434-84AD-6394EBF833AA}"/>
                </a:ext>
              </a:extLst>
            </p:cNvPr>
            <p:cNvSpPr/>
            <p:nvPr/>
          </p:nvSpPr>
          <p:spPr>
            <a:xfrm>
              <a:off x="5723794" y="3971349"/>
              <a:ext cx="326582" cy="4833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ight Arrow 243">
              <a:extLst>
                <a:ext uri="{FF2B5EF4-FFF2-40B4-BE49-F238E27FC236}">
                  <a16:creationId xmlns:a16="http://schemas.microsoft.com/office/drawing/2014/main" id="{420FA8F9-A4B7-4068-84EC-543A75F697F7}"/>
                </a:ext>
              </a:extLst>
            </p:cNvPr>
            <p:cNvSpPr/>
            <p:nvPr/>
          </p:nvSpPr>
          <p:spPr>
            <a:xfrm flipH="1">
              <a:off x="6001428" y="1838954"/>
              <a:ext cx="317055" cy="44012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6CBD6C-D602-4399-B17F-4C2C87285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4759000" y="1828093"/>
              <a:ext cx="288712" cy="435516"/>
            </a:xfrm>
            <a:prstGeom prst="rect">
              <a:avLst/>
            </a:prstGeom>
          </p:spPr>
        </p:pic>
        <p:sp>
          <p:nvSpPr>
            <p:cNvPr id="55" name="Right Arrow 250">
              <a:extLst>
                <a:ext uri="{FF2B5EF4-FFF2-40B4-BE49-F238E27FC236}">
                  <a16:creationId xmlns:a16="http://schemas.microsoft.com/office/drawing/2014/main" id="{252FB9C4-F5C8-4925-8E86-AD4643EEDDB9}"/>
                </a:ext>
              </a:extLst>
            </p:cNvPr>
            <p:cNvSpPr/>
            <p:nvPr/>
          </p:nvSpPr>
          <p:spPr>
            <a:xfrm>
              <a:off x="5084700" y="1848906"/>
              <a:ext cx="317055" cy="44012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66FF7F-BFCD-43BC-AA26-C1FF3F3F65AF}"/>
                </a:ext>
              </a:extLst>
            </p:cNvPr>
            <p:cNvSpPr/>
            <p:nvPr/>
          </p:nvSpPr>
          <p:spPr>
            <a:xfrm>
              <a:off x="5462605" y="2471294"/>
              <a:ext cx="201581" cy="1813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053F030-3F68-4D03-9451-B92F7C38B968}"/>
                </a:ext>
              </a:extLst>
            </p:cNvPr>
            <p:cNvSpPr/>
            <p:nvPr/>
          </p:nvSpPr>
          <p:spPr>
            <a:xfrm>
              <a:off x="5729822" y="2469402"/>
              <a:ext cx="201464" cy="17785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4E1AE1-4E54-4952-AA04-8C0EFABC1BE9}"/>
                </a:ext>
              </a:extLst>
            </p:cNvPr>
            <p:cNvSpPr/>
            <p:nvPr/>
          </p:nvSpPr>
          <p:spPr>
            <a:xfrm>
              <a:off x="4259903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ADC568-7C9C-4409-942E-C65855509D7C}"/>
                </a:ext>
              </a:extLst>
            </p:cNvPr>
            <p:cNvSpPr/>
            <p:nvPr/>
          </p:nvSpPr>
          <p:spPr>
            <a:xfrm>
              <a:off x="4472329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D78878-DC14-46AC-BF1B-E971225E6092}"/>
                </a:ext>
              </a:extLst>
            </p:cNvPr>
            <p:cNvSpPr/>
            <p:nvPr/>
          </p:nvSpPr>
          <p:spPr>
            <a:xfrm>
              <a:off x="4646794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12D9B5-F944-483E-AAF5-1D8ACE8D0137}"/>
                </a:ext>
              </a:extLst>
            </p:cNvPr>
            <p:cNvSpPr/>
            <p:nvPr/>
          </p:nvSpPr>
          <p:spPr>
            <a:xfrm>
              <a:off x="4850716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F009905-AC5E-42E1-9C72-F1E6433BC5B0}"/>
                </a:ext>
              </a:extLst>
            </p:cNvPr>
            <p:cNvSpPr/>
            <p:nvPr/>
          </p:nvSpPr>
          <p:spPr>
            <a:xfrm>
              <a:off x="5025181" y="3408808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B9AAA4-5374-4A01-B59D-565799FB4600}"/>
                </a:ext>
              </a:extLst>
            </p:cNvPr>
            <p:cNvSpPr/>
            <p:nvPr/>
          </p:nvSpPr>
          <p:spPr>
            <a:xfrm>
              <a:off x="5211137" y="341020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32C2C6-B3F2-454C-8108-48F5C929D82E}"/>
              </a:ext>
            </a:extLst>
          </p:cNvPr>
          <p:cNvGrpSpPr/>
          <p:nvPr/>
        </p:nvGrpSpPr>
        <p:grpSpPr>
          <a:xfrm>
            <a:off x="7245202" y="3876497"/>
            <a:ext cx="2122005" cy="2490550"/>
            <a:chOff x="8302156" y="461880"/>
            <a:chExt cx="3169743" cy="4025598"/>
          </a:xfrm>
        </p:grpSpPr>
        <p:sp>
          <p:nvSpPr>
            <p:cNvPr id="79" name="Can 314">
              <a:extLst>
                <a:ext uri="{FF2B5EF4-FFF2-40B4-BE49-F238E27FC236}">
                  <a16:creationId xmlns:a16="http://schemas.microsoft.com/office/drawing/2014/main" id="{888F2C8A-E85B-43A3-BAE5-7B9CAFEE2709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9B41046E-92BD-48E6-BC27-909C6CFA572D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6E38A63-47DC-48B7-AFE7-B4BB5317BE56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511403"/>
              <a:chOff x="1626628" y="280207"/>
              <a:chExt cx="1208012" cy="310307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5FD98A6-A6B0-4D01-92EA-B0E045D59C89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78980"/>
                <a:chOff x="1951142" y="2013702"/>
                <a:chExt cx="855558" cy="1545894"/>
              </a:xfrm>
            </p:grpSpPr>
            <p:sp>
              <p:nvSpPr>
                <p:cNvPr id="94" name="Can 337">
                  <a:extLst>
                    <a:ext uri="{FF2B5EF4-FFF2-40B4-BE49-F238E27FC236}">
                      <a16:creationId xmlns:a16="http://schemas.microsoft.com/office/drawing/2014/main" id="{393B1E9D-0695-4EB7-B48E-185E861E7A49}"/>
                    </a:ext>
                  </a:extLst>
                </p:cNvPr>
                <p:cNvSpPr/>
                <p:nvPr/>
              </p:nvSpPr>
              <p:spPr>
                <a:xfrm>
                  <a:off x="2306922" y="3098245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5" name="Can 338">
                  <a:extLst>
                    <a:ext uri="{FF2B5EF4-FFF2-40B4-BE49-F238E27FC236}">
                      <a16:creationId xmlns:a16="http://schemas.microsoft.com/office/drawing/2014/main" id="{77679BCE-81B6-4A11-8C7B-B6B82CD7B4D7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6" name="Can 339">
                  <a:extLst>
                    <a:ext uri="{FF2B5EF4-FFF2-40B4-BE49-F238E27FC236}">
                      <a16:creationId xmlns:a16="http://schemas.microsoft.com/office/drawing/2014/main" id="{05D6D4E7-1DF2-43EC-B408-C9E5D0A7090D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" name="Can 340">
                  <a:extLst>
                    <a:ext uri="{FF2B5EF4-FFF2-40B4-BE49-F238E27FC236}">
                      <a16:creationId xmlns:a16="http://schemas.microsoft.com/office/drawing/2014/main" id="{1275E50F-3B59-4444-8769-E79EE2F333DD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92" name="Can 335">
                <a:extLst>
                  <a:ext uri="{FF2B5EF4-FFF2-40B4-BE49-F238E27FC236}">
                    <a16:creationId xmlns:a16="http://schemas.microsoft.com/office/drawing/2014/main" id="{5B7F8C0D-759A-4C0A-B17A-4D43C337CBFC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Down Arrow 336">
                <a:extLst>
                  <a:ext uri="{FF2B5EF4-FFF2-40B4-BE49-F238E27FC236}">
                    <a16:creationId xmlns:a16="http://schemas.microsoft.com/office/drawing/2014/main" id="{6569A0D3-98C0-4AEF-9162-B70107FBB6E4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4" name="Freeform 320">
              <a:extLst>
                <a:ext uri="{FF2B5EF4-FFF2-40B4-BE49-F238E27FC236}">
                  <a16:creationId xmlns:a16="http://schemas.microsoft.com/office/drawing/2014/main" id="{77A93560-F680-4099-91ED-4FB6E622FAE3}"/>
                </a:ext>
              </a:extLst>
            </p:cNvPr>
            <p:cNvSpPr/>
            <p:nvPr/>
          </p:nvSpPr>
          <p:spPr>
            <a:xfrm>
              <a:off x="8893805" y="2964830"/>
              <a:ext cx="1825817" cy="848924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  <a:gd name="connsiteX0" fmla="*/ 3708073 w 3729340"/>
                <a:gd name="connsiteY0" fmla="*/ 0 h 619555"/>
                <a:gd name="connsiteX1" fmla="*/ 3686170 w 3729340"/>
                <a:gd name="connsiteY1" fmla="*/ 450783 h 619555"/>
                <a:gd name="connsiteX2" fmla="*/ 3572244 w 3729340"/>
                <a:gd name="connsiteY2" fmla="*/ 574528 h 619555"/>
                <a:gd name="connsiteX3" fmla="*/ 0 w 3729340"/>
                <a:gd name="connsiteY3" fmla="*/ 619555 h 619555"/>
                <a:gd name="connsiteX0" fmla="*/ 3708073 w 3729340"/>
                <a:gd name="connsiteY0" fmla="*/ 0 h 635604"/>
                <a:gd name="connsiteX1" fmla="*/ 3686170 w 3729340"/>
                <a:gd name="connsiteY1" fmla="*/ 450783 h 635604"/>
                <a:gd name="connsiteX2" fmla="*/ 3572244 w 3729340"/>
                <a:gd name="connsiteY2" fmla="*/ 574528 h 635604"/>
                <a:gd name="connsiteX3" fmla="*/ 2967004 w 3729340"/>
                <a:gd name="connsiteY3" fmla="*/ 635604 h 635604"/>
                <a:gd name="connsiteX4" fmla="*/ 0 w 3729340"/>
                <a:gd name="connsiteY4" fmla="*/ 619555 h 63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40" h="635604">
                  <a:moveTo>
                    <a:pt x="3708073" y="0"/>
                  </a:moveTo>
                  <a:cubicBezTo>
                    <a:pt x="3712789" y="67447"/>
                    <a:pt x="3764910" y="306003"/>
                    <a:pt x="3686170" y="450783"/>
                  </a:cubicBezTo>
                  <a:cubicBezTo>
                    <a:pt x="3649609" y="535866"/>
                    <a:pt x="3662336" y="539724"/>
                    <a:pt x="3572244" y="574528"/>
                  </a:cubicBezTo>
                  <a:cubicBezTo>
                    <a:pt x="3428978" y="599991"/>
                    <a:pt x="3562378" y="628099"/>
                    <a:pt x="2967004" y="635604"/>
                  </a:cubicBezTo>
                  <a:lnTo>
                    <a:pt x="0" y="61955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F8CBCF-FC76-4FCA-A271-0FDA3A240557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ight Arrow 323">
              <a:extLst>
                <a:ext uri="{FF2B5EF4-FFF2-40B4-BE49-F238E27FC236}">
                  <a16:creationId xmlns:a16="http://schemas.microsoft.com/office/drawing/2014/main" id="{C55D14A2-086E-4216-ADD8-0D7127D1D1F6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37795595-A4F3-4D92-9F4A-EF309CDC6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88" name="Right Arrow 325">
              <a:extLst>
                <a:ext uri="{FF2B5EF4-FFF2-40B4-BE49-F238E27FC236}">
                  <a16:creationId xmlns:a16="http://schemas.microsoft.com/office/drawing/2014/main" id="{821056C4-A7B2-4DC2-9AE1-93FF6E796510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D9497C7-18E9-45BB-B30C-E0793C9A784A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E445998-BB3A-4573-83DD-3A5507B70046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697303-1FA9-4CD4-BD71-D51D9EC65877}"/>
              </a:ext>
            </a:extLst>
          </p:cNvPr>
          <p:cNvSpPr/>
          <p:nvPr/>
        </p:nvSpPr>
        <p:spPr>
          <a:xfrm>
            <a:off x="4646957" y="6393629"/>
            <a:ext cx="1413912" cy="27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U</a:t>
            </a:r>
            <a:r>
              <a:rPr lang="en-US" sz="1350" b="1" baseline="-25000" dirty="0"/>
              <a:t>T</a:t>
            </a:r>
            <a:r>
              <a:rPr lang="en-US" sz="1350" b="1" dirty="0"/>
              <a:t> &gt; 0 mm/s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ED6FE2D-A027-4424-BC7B-DE23DE033A93}"/>
              </a:ext>
            </a:extLst>
          </p:cNvPr>
          <p:cNvSpPr/>
          <p:nvPr/>
        </p:nvSpPr>
        <p:spPr>
          <a:xfrm>
            <a:off x="7452154" y="6393629"/>
            <a:ext cx="1413912" cy="27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U</a:t>
            </a:r>
            <a:r>
              <a:rPr lang="en-US" sz="1350" b="1" baseline="-25000" dirty="0"/>
              <a:t>T</a:t>
            </a:r>
            <a:r>
              <a:rPr lang="en-US" sz="1350" b="1" dirty="0"/>
              <a:t> = U</a:t>
            </a:r>
            <a:r>
              <a:rPr lang="en-US" sz="1350" b="1" baseline="-25000" dirty="0"/>
              <a:t>CR</a:t>
            </a:r>
            <a:r>
              <a:rPr lang="en-US" sz="1350" b="1" dirty="0"/>
              <a:t> </a:t>
            </a:r>
          </a:p>
        </p:txBody>
      </p:sp>
      <p:sp>
        <p:nvSpPr>
          <p:cNvPr id="111" name="Right Arrow 10">
            <a:extLst>
              <a:ext uri="{FF2B5EF4-FFF2-40B4-BE49-F238E27FC236}">
                <a16:creationId xmlns:a16="http://schemas.microsoft.com/office/drawing/2014/main" id="{3F938E37-78E5-4A6C-B1E5-118CBC1E3D36}"/>
              </a:ext>
            </a:extLst>
          </p:cNvPr>
          <p:cNvSpPr/>
          <p:nvPr/>
        </p:nvSpPr>
        <p:spPr>
          <a:xfrm flipH="1">
            <a:off x="5031108" y="6173890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Right Arrow 359">
            <a:extLst>
              <a:ext uri="{FF2B5EF4-FFF2-40B4-BE49-F238E27FC236}">
                <a16:creationId xmlns:a16="http://schemas.microsoft.com/office/drawing/2014/main" id="{A217F2A1-297B-4481-AA1C-4F1B22B6757F}"/>
              </a:ext>
            </a:extLst>
          </p:cNvPr>
          <p:cNvSpPr/>
          <p:nvPr/>
        </p:nvSpPr>
        <p:spPr>
          <a:xfrm flipH="1">
            <a:off x="7808521" y="6194466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C02706-1FC0-4925-8AE8-ECE4BB3E2E00}"/>
              </a:ext>
            </a:extLst>
          </p:cNvPr>
          <p:cNvSpPr/>
          <p:nvPr/>
        </p:nvSpPr>
        <p:spPr>
          <a:xfrm>
            <a:off x="625915" y="5597926"/>
            <a:ext cx="1408816" cy="320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X-Y-Z </a:t>
            </a:r>
          </a:p>
          <a:p>
            <a:pPr algn="ctr"/>
            <a:r>
              <a:rPr lang="en-US" sz="1350" b="1" dirty="0"/>
              <a:t>Motion Control</a:t>
            </a:r>
          </a:p>
        </p:txBody>
      </p:sp>
      <p:sp>
        <p:nvSpPr>
          <p:cNvPr id="144" name="Cube 143">
            <a:extLst>
              <a:ext uri="{FF2B5EF4-FFF2-40B4-BE49-F238E27FC236}">
                <a16:creationId xmlns:a16="http://schemas.microsoft.com/office/drawing/2014/main" id="{0F13F52D-0C66-46CB-94FC-32776C11FC32}"/>
              </a:ext>
            </a:extLst>
          </p:cNvPr>
          <p:cNvSpPr/>
          <p:nvPr/>
        </p:nvSpPr>
        <p:spPr>
          <a:xfrm flipH="1">
            <a:off x="904433" y="5111513"/>
            <a:ext cx="891782" cy="382343"/>
          </a:xfrm>
          <a:prstGeom prst="cube">
            <a:avLst>
              <a:gd name="adj" fmla="val 4129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BB79566-B196-4FDB-AA0B-C49CD98891B6}"/>
              </a:ext>
            </a:extLst>
          </p:cNvPr>
          <p:cNvSpPr/>
          <p:nvPr/>
        </p:nvSpPr>
        <p:spPr>
          <a:xfrm>
            <a:off x="1060137" y="5149677"/>
            <a:ext cx="337735" cy="731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7" name="Can 24">
            <a:extLst>
              <a:ext uri="{FF2B5EF4-FFF2-40B4-BE49-F238E27FC236}">
                <a16:creationId xmlns:a16="http://schemas.microsoft.com/office/drawing/2014/main" id="{3BB85A0D-2677-4AF2-B5C1-332A5E45AE41}"/>
              </a:ext>
            </a:extLst>
          </p:cNvPr>
          <p:cNvSpPr/>
          <p:nvPr/>
        </p:nvSpPr>
        <p:spPr>
          <a:xfrm>
            <a:off x="1179967" y="4888783"/>
            <a:ext cx="89802" cy="29410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C98FC0-5530-437E-897E-DF4C3C7DB673}"/>
              </a:ext>
            </a:extLst>
          </p:cNvPr>
          <p:cNvSpPr/>
          <p:nvPr/>
        </p:nvSpPr>
        <p:spPr>
          <a:xfrm>
            <a:off x="1487587" y="5316011"/>
            <a:ext cx="268879" cy="73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94A162-EF08-454A-A8E4-1BBCB24F25E8}"/>
              </a:ext>
            </a:extLst>
          </p:cNvPr>
          <p:cNvSpPr/>
          <p:nvPr/>
        </p:nvSpPr>
        <p:spPr>
          <a:xfrm>
            <a:off x="1113458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44480CC-841A-4053-BD25-2B4EF9232DFF}"/>
              </a:ext>
            </a:extLst>
          </p:cNvPr>
          <p:cNvSpPr/>
          <p:nvPr/>
        </p:nvSpPr>
        <p:spPr>
          <a:xfrm>
            <a:off x="1217892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06CE382-D596-4C8C-86F9-3E6481CC971C}"/>
              </a:ext>
            </a:extLst>
          </p:cNvPr>
          <p:cNvSpPr/>
          <p:nvPr/>
        </p:nvSpPr>
        <p:spPr>
          <a:xfrm>
            <a:off x="1319545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14B41A24-44D2-4102-B0F9-4992FA1D453E}"/>
              </a:ext>
            </a:extLst>
          </p:cNvPr>
          <p:cNvSpPr/>
          <p:nvPr/>
        </p:nvSpPr>
        <p:spPr>
          <a:xfrm>
            <a:off x="740291" y="4646184"/>
            <a:ext cx="664765" cy="629466"/>
          </a:xfrm>
          <a:custGeom>
            <a:avLst/>
            <a:gdLst>
              <a:gd name="connsiteX0" fmla="*/ 793243 w 793243"/>
              <a:gd name="connsiteY0" fmla="*/ 0 h 1535185"/>
              <a:gd name="connsiteX1" fmla="*/ 164068 w 793243"/>
              <a:gd name="connsiteY1" fmla="*/ 805343 h 1535185"/>
              <a:gd name="connsiteX2" fmla="*/ 4677 w 793243"/>
              <a:gd name="connsiteY2" fmla="*/ 1333849 h 1535185"/>
              <a:gd name="connsiteX3" fmla="*/ 289903 w 793243"/>
              <a:gd name="connsiteY3" fmla="*/ 1535185 h 1535185"/>
              <a:gd name="connsiteX4" fmla="*/ 289903 w 793243"/>
              <a:gd name="connsiteY4" fmla="*/ 1535185 h 153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243" h="1535185">
                <a:moveTo>
                  <a:pt x="793243" y="0"/>
                </a:moveTo>
                <a:cubicBezTo>
                  <a:pt x="544369" y="291517"/>
                  <a:pt x="295496" y="583035"/>
                  <a:pt x="164068" y="805343"/>
                </a:cubicBezTo>
                <a:cubicBezTo>
                  <a:pt x="32640" y="1027651"/>
                  <a:pt x="-16296" y="1212209"/>
                  <a:pt x="4677" y="1333849"/>
                </a:cubicBezTo>
                <a:cubicBezTo>
                  <a:pt x="25649" y="1455489"/>
                  <a:pt x="289903" y="1535185"/>
                  <a:pt x="289903" y="1535185"/>
                </a:cubicBezTo>
                <a:lnTo>
                  <a:pt x="289903" y="153518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07F303D8-82A0-4551-8515-7986B7AA8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74" y="4461450"/>
            <a:ext cx="788708" cy="567340"/>
          </a:xfrm>
          <a:prstGeom prst="rect">
            <a:avLst/>
          </a:prstGeom>
        </p:spPr>
      </p:pic>
      <p:sp>
        <p:nvSpPr>
          <p:cNvPr id="154" name="Cube 153">
            <a:extLst>
              <a:ext uri="{FF2B5EF4-FFF2-40B4-BE49-F238E27FC236}">
                <a16:creationId xmlns:a16="http://schemas.microsoft.com/office/drawing/2014/main" id="{60BAAD31-162E-4C79-85D6-94678AEE4A0A}"/>
              </a:ext>
            </a:extLst>
          </p:cNvPr>
          <p:cNvSpPr/>
          <p:nvPr/>
        </p:nvSpPr>
        <p:spPr>
          <a:xfrm>
            <a:off x="3724383" y="5273969"/>
            <a:ext cx="529054" cy="298889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8122D646-2176-4949-90A7-DF1489363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37" y="5382665"/>
            <a:ext cx="220341" cy="1656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6" name="Freeform 30">
            <a:extLst>
              <a:ext uri="{FF2B5EF4-FFF2-40B4-BE49-F238E27FC236}">
                <a16:creationId xmlns:a16="http://schemas.microsoft.com/office/drawing/2014/main" id="{1B64138D-A4E8-4C27-A39E-F6D953FB5530}"/>
              </a:ext>
            </a:extLst>
          </p:cNvPr>
          <p:cNvSpPr/>
          <p:nvPr/>
        </p:nvSpPr>
        <p:spPr>
          <a:xfrm flipH="1">
            <a:off x="1804465" y="5350200"/>
            <a:ext cx="577116" cy="626426"/>
          </a:xfrm>
          <a:custGeom>
            <a:avLst/>
            <a:gdLst>
              <a:gd name="connsiteX0" fmla="*/ 318782 w 318782"/>
              <a:gd name="connsiteY0" fmla="*/ 0 h 989901"/>
              <a:gd name="connsiteX1" fmla="*/ 67112 w 318782"/>
              <a:gd name="connsiteY1" fmla="*/ 587229 h 989901"/>
              <a:gd name="connsiteX2" fmla="*/ 0 w 318782"/>
              <a:gd name="connsiteY2" fmla="*/ 989901 h 989901"/>
              <a:gd name="connsiteX3" fmla="*/ 0 w 318782"/>
              <a:gd name="connsiteY3" fmla="*/ 989901 h 9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782" h="989901">
                <a:moveTo>
                  <a:pt x="318782" y="0"/>
                </a:moveTo>
                <a:cubicBezTo>
                  <a:pt x="219512" y="211123"/>
                  <a:pt x="120242" y="422246"/>
                  <a:pt x="67112" y="587229"/>
                </a:cubicBezTo>
                <a:cubicBezTo>
                  <a:pt x="13982" y="752212"/>
                  <a:pt x="0" y="989901"/>
                  <a:pt x="0" y="989901"/>
                </a:cubicBezTo>
                <a:lnTo>
                  <a:pt x="0" y="989901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0CFC62A7-1852-40DA-8B71-7CD773547B98}"/>
              </a:ext>
            </a:extLst>
          </p:cNvPr>
          <p:cNvGrpSpPr/>
          <p:nvPr/>
        </p:nvGrpSpPr>
        <p:grpSpPr>
          <a:xfrm>
            <a:off x="4843667" y="2464018"/>
            <a:ext cx="571253" cy="355937"/>
            <a:chOff x="4275123" y="2230065"/>
            <a:chExt cx="1707223" cy="1079021"/>
          </a:xfr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grpSpPr>
        <p:sp>
          <p:nvSpPr>
            <p:cNvPr id="482" name="Cube 481">
              <a:extLst>
                <a:ext uri="{FF2B5EF4-FFF2-40B4-BE49-F238E27FC236}">
                  <a16:creationId xmlns:a16="http://schemas.microsoft.com/office/drawing/2014/main" id="{7D7789A9-3CFC-454E-8410-9BE42EC37D8A}"/>
                </a:ext>
              </a:extLst>
            </p:cNvPr>
            <p:cNvSpPr/>
            <p:nvPr/>
          </p:nvSpPr>
          <p:spPr>
            <a:xfrm>
              <a:off x="4275123" y="2230065"/>
              <a:ext cx="1707223" cy="1079021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6856CA65-2DBC-4E90-B037-C8CFD65B9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104" y="2622470"/>
              <a:ext cx="711027" cy="5978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381" name="Cube 380">
            <a:extLst>
              <a:ext uri="{FF2B5EF4-FFF2-40B4-BE49-F238E27FC236}">
                <a16:creationId xmlns:a16="http://schemas.microsoft.com/office/drawing/2014/main" id="{6DA5A228-5404-435B-8D4D-4D45D53F3882}"/>
              </a:ext>
            </a:extLst>
          </p:cNvPr>
          <p:cNvSpPr/>
          <p:nvPr/>
        </p:nvSpPr>
        <p:spPr>
          <a:xfrm>
            <a:off x="2643353" y="2481210"/>
            <a:ext cx="2170368" cy="688694"/>
          </a:xfrm>
          <a:prstGeom prst="cube">
            <a:avLst>
              <a:gd name="adj" fmla="val 85976"/>
            </a:avLst>
          </a:prstGeom>
          <a:solidFill>
            <a:srgbClr val="7030A0"/>
          </a:solidFill>
          <a:ln>
            <a:noFill/>
          </a:ln>
          <a:effectLst>
            <a:reflection blurRad="6350" stA="48000" endPos="6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F3EA5620-E307-4F16-A81E-315FAD5A7271}"/>
              </a:ext>
            </a:extLst>
          </p:cNvPr>
          <p:cNvGrpSpPr/>
          <p:nvPr/>
        </p:nvGrpSpPr>
        <p:grpSpPr>
          <a:xfrm>
            <a:off x="4550428" y="2928660"/>
            <a:ext cx="339464" cy="329434"/>
            <a:chOff x="4092962" y="5207431"/>
            <a:chExt cx="1056574" cy="990438"/>
          </a:xfrm>
        </p:grpSpPr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D60B75EE-C2EA-494B-9C3F-6BEDCDCE2CEA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88A4DF28-F973-44BE-BBCD-4FF7E297A054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9C1A0FDB-099C-477D-805D-76332533D3CA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55056741-F76C-4334-9235-2624A4EBC584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41DD5382-4937-4932-8FB1-CE70E45691DE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8FDC60D-A937-4B3F-86B0-FA8BA5F96F29}"/>
              </a:ext>
            </a:extLst>
          </p:cNvPr>
          <p:cNvGrpSpPr/>
          <p:nvPr/>
        </p:nvGrpSpPr>
        <p:grpSpPr>
          <a:xfrm>
            <a:off x="3489462" y="288957"/>
            <a:ext cx="646786" cy="1809496"/>
            <a:chOff x="1626628" y="241523"/>
            <a:chExt cx="1208012" cy="3141757"/>
          </a:xfrm>
        </p:grpSpPr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221D8DD9-032C-4552-B676-C9202BEC2E8C}"/>
                </a:ext>
              </a:extLst>
            </p:cNvPr>
            <p:cNvGrpSpPr/>
            <p:nvPr/>
          </p:nvGrpSpPr>
          <p:grpSpPr>
            <a:xfrm>
              <a:off x="1626628" y="1004300"/>
              <a:ext cx="1208012" cy="2378980"/>
              <a:chOff x="1951142" y="2013702"/>
              <a:chExt cx="855558" cy="1545894"/>
            </a:xfrm>
          </p:grpSpPr>
          <p:sp>
            <p:nvSpPr>
              <p:cNvPr id="473" name="Can 22">
                <a:extLst>
                  <a:ext uri="{FF2B5EF4-FFF2-40B4-BE49-F238E27FC236}">
                    <a16:creationId xmlns:a16="http://schemas.microsoft.com/office/drawing/2014/main" id="{2CF0AE0A-2143-4600-A069-40EDEFFCF929}"/>
                  </a:ext>
                </a:extLst>
              </p:cNvPr>
              <p:cNvSpPr/>
              <p:nvPr/>
            </p:nvSpPr>
            <p:spPr>
              <a:xfrm>
                <a:off x="2306922" y="3098245"/>
                <a:ext cx="148671" cy="46135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  <a:reflection blurRad="6350" stA="50000" endA="295" endPos="92000" dist="1016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Can 3">
                <a:extLst>
                  <a:ext uri="{FF2B5EF4-FFF2-40B4-BE49-F238E27FC236}">
                    <a16:creationId xmlns:a16="http://schemas.microsoft.com/office/drawing/2014/main" id="{FAD3E48E-6856-48F4-876F-0AECC58B4F31}"/>
                  </a:ext>
                </a:extLst>
              </p:cNvPr>
              <p:cNvSpPr/>
              <p:nvPr/>
            </p:nvSpPr>
            <p:spPr>
              <a:xfrm>
                <a:off x="1971086" y="2438187"/>
                <a:ext cx="807502" cy="776973"/>
              </a:xfrm>
              <a:prstGeom prst="can">
                <a:avLst>
                  <a:gd name="adj" fmla="val 1632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Can 23">
                <a:extLst>
                  <a:ext uri="{FF2B5EF4-FFF2-40B4-BE49-F238E27FC236}">
                    <a16:creationId xmlns:a16="http://schemas.microsoft.com/office/drawing/2014/main" id="{B67168F5-E762-4625-8B70-2D6D72B7B957}"/>
                  </a:ext>
                </a:extLst>
              </p:cNvPr>
              <p:cNvSpPr/>
              <p:nvPr/>
            </p:nvSpPr>
            <p:spPr>
              <a:xfrm>
                <a:off x="1951142" y="2342846"/>
                <a:ext cx="855558" cy="283575"/>
              </a:xfrm>
              <a:prstGeom prst="can">
                <a:avLst>
                  <a:gd name="adj" fmla="val 2955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Can 21">
                <a:extLst>
                  <a:ext uri="{FF2B5EF4-FFF2-40B4-BE49-F238E27FC236}">
                    <a16:creationId xmlns:a16="http://schemas.microsoft.com/office/drawing/2014/main" id="{3828B20F-65EB-4E98-B460-F3F3FA494BEE}"/>
                  </a:ext>
                </a:extLst>
              </p:cNvPr>
              <p:cNvSpPr/>
              <p:nvPr/>
            </p:nvSpPr>
            <p:spPr>
              <a:xfrm>
                <a:off x="2285429" y="2013702"/>
                <a:ext cx="219774" cy="38841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1" name="Can 37">
              <a:extLst>
                <a:ext uri="{FF2B5EF4-FFF2-40B4-BE49-F238E27FC236}">
                  <a16:creationId xmlns:a16="http://schemas.microsoft.com/office/drawing/2014/main" id="{D2A3C4DA-6505-40D1-8C1A-45ABFD9D9820}"/>
                </a:ext>
              </a:extLst>
            </p:cNvPr>
            <p:cNvSpPr/>
            <p:nvPr/>
          </p:nvSpPr>
          <p:spPr>
            <a:xfrm>
              <a:off x="1927326" y="749109"/>
              <a:ext cx="665466" cy="315474"/>
            </a:xfrm>
            <a:prstGeom prst="can">
              <a:avLst>
                <a:gd name="adj" fmla="val 1632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Down Arrow 38">
              <a:extLst>
                <a:ext uri="{FF2B5EF4-FFF2-40B4-BE49-F238E27FC236}">
                  <a16:creationId xmlns:a16="http://schemas.microsoft.com/office/drawing/2014/main" id="{52AD0A58-7B3A-41C4-80C2-BED4491A5768}"/>
                </a:ext>
              </a:extLst>
            </p:cNvPr>
            <p:cNvSpPr/>
            <p:nvPr/>
          </p:nvSpPr>
          <p:spPr>
            <a:xfrm>
              <a:off x="2050569" y="241523"/>
              <a:ext cx="424263" cy="4363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4" name="Oval 383">
            <a:extLst>
              <a:ext uri="{FF2B5EF4-FFF2-40B4-BE49-F238E27FC236}">
                <a16:creationId xmlns:a16="http://schemas.microsoft.com/office/drawing/2014/main" id="{E78D0410-32A3-45BE-9F42-043FEBBEB3A4}"/>
              </a:ext>
            </a:extLst>
          </p:cNvPr>
          <p:cNvSpPr/>
          <p:nvPr/>
        </p:nvSpPr>
        <p:spPr>
          <a:xfrm>
            <a:off x="3221316" y="2488323"/>
            <a:ext cx="1130120" cy="49793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F26DA16D-D497-41CD-AD83-592CC1AF167A}"/>
              </a:ext>
            </a:extLst>
          </p:cNvPr>
          <p:cNvSpPr/>
          <p:nvPr/>
        </p:nvSpPr>
        <p:spPr>
          <a:xfrm>
            <a:off x="3289534" y="2393021"/>
            <a:ext cx="985525" cy="49793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2140D55A-E322-468E-B48F-762BCC354AE4}"/>
              </a:ext>
            </a:extLst>
          </p:cNvPr>
          <p:cNvSpPr/>
          <p:nvPr/>
        </p:nvSpPr>
        <p:spPr>
          <a:xfrm>
            <a:off x="3377446" y="2349134"/>
            <a:ext cx="792677" cy="39991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3A48ED74-910E-404D-9619-AD2A7D1FC875}"/>
              </a:ext>
            </a:extLst>
          </p:cNvPr>
          <p:cNvSpPr/>
          <p:nvPr/>
        </p:nvSpPr>
        <p:spPr>
          <a:xfrm>
            <a:off x="3489463" y="2290587"/>
            <a:ext cx="568642" cy="351399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Freeform 49">
            <a:extLst>
              <a:ext uri="{FF2B5EF4-FFF2-40B4-BE49-F238E27FC236}">
                <a16:creationId xmlns:a16="http://schemas.microsoft.com/office/drawing/2014/main" id="{3DF05FD1-3E14-4F2E-BF15-E7535189CC97}"/>
              </a:ext>
            </a:extLst>
          </p:cNvPr>
          <p:cNvSpPr/>
          <p:nvPr/>
        </p:nvSpPr>
        <p:spPr>
          <a:xfrm>
            <a:off x="3560058" y="2088809"/>
            <a:ext cx="272938" cy="307968"/>
          </a:xfrm>
          <a:custGeom>
            <a:avLst/>
            <a:gdLst>
              <a:gd name="connsiteX0" fmla="*/ 514750 w 554418"/>
              <a:gd name="connsiteY0" fmla="*/ 0 h 904906"/>
              <a:gd name="connsiteX1" fmla="*/ 507130 w 554418"/>
              <a:gd name="connsiteY1" fmla="*/ 548640 h 904906"/>
              <a:gd name="connsiteX2" fmla="*/ 42310 w 554418"/>
              <a:gd name="connsiteY2" fmla="*/ 868680 h 904906"/>
              <a:gd name="connsiteX3" fmla="*/ 49930 w 554418"/>
              <a:gd name="connsiteY3" fmla="*/ 883920 h 904906"/>
              <a:gd name="connsiteX0" fmla="*/ 472440 w 512108"/>
              <a:gd name="connsiteY0" fmla="*/ 0 h 868680"/>
              <a:gd name="connsiteX1" fmla="*/ 464820 w 512108"/>
              <a:gd name="connsiteY1" fmla="*/ 548640 h 868680"/>
              <a:gd name="connsiteX2" fmla="*/ 0 w 512108"/>
              <a:gd name="connsiteY2" fmla="*/ 868680 h 868680"/>
              <a:gd name="connsiteX0" fmla="*/ 472440 w 504968"/>
              <a:gd name="connsiteY0" fmla="*/ 0 h 868680"/>
              <a:gd name="connsiteX1" fmla="*/ 481312 w 504968"/>
              <a:gd name="connsiteY1" fmla="*/ 423359 h 868680"/>
              <a:gd name="connsiteX2" fmla="*/ 464820 w 504968"/>
              <a:gd name="connsiteY2" fmla="*/ 548640 h 868680"/>
              <a:gd name="connsiteX3" fmla="*/ 0 w 504968"/>
              <a:gd name="connsiteY3" fmla="*/ 868680 h 868680"/>
              <a:gd name="connsiteX0" fmla="*/ 472440 w 515106"/>
              <a:gd name="connsiteY0" fmla="*/ 0 h 868680"/>
              <a:gd name="connsiteX1" fmla="*/ 481312 w 515106"/>
              <a:gd name="connsiteY1" fmla="*/ 423359 h 868680"/>
              <a:gd name="connsiteX2" fmla="*/ 0 w 515106"/>
              <a:gd name="connsiteY2" fmla="*/ 868680 h 868680"/>
              <a:gd name="connsiteX0" fmla="*/ 478915 w 516736"/>
              <a:gd name="connsiteY0" fmla="*/ 0 h 636559"/>
              <a:gd name="connsiteX1" fmla="*/ 481312 w 516736"/>
              <a:gd name="connsiteY1" fmla="*/ 191238 h 636559"/>
              <a:gd name="connsiteX2" fmla="*/ 0 w 516736"/>
              <a:gd name="connsiteY2" fmla="*/ 636559 h 636559"/>
              <a:gd name="connsiteX0" fmla="*/ 478915 w 490917"/>
              <a:gd name="connsiteY0" fmla="*/ 0 h 636559"/>
              <a:gd name="connsiteX1" fmla="*/ 440304 w 490917"/>
              <a:gd name="connsiteY1" fmla="*/ 404682 h 636559"/>
              <a:gd name="connsiteX2" fmla="*/ 0 w 490917"/>
              <a:gd name="connsiteY2" fmla="*/ 636559 h 6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917" h="636559">
                <a:moveTo>
                  <a:pt x="478915" y="0"/>
                </a:moveTo>
                <a:cubicBezTo>
                  <a:pt x="483631" y="67447"/>
                  <a:pt x="519044" y="259902"/>
                  <a:pt x="440304" y="404682"/>
                </a:cubicBezTo>
                <a:cubicBezTo>
                  <a:pt x="361564" y="549462"/>
                  <a:pt x="100273" y="543784"/>
                  <a:pt x="0" y="6365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9F6BB95-5103-4F0B-AD70-2E6C33B2D788}"/>
              </a:ext>
            </a:extLst>
          </p:cNvPr>
          <p:cNvSpPr/>
          <p:nvPr/>
        </p:nvSpPr>
        <p:spPr>
          <a:xfrm>
            <a:off x="4309401" y="3073214"/>
            <a:ext cx="243877" cy="40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9984BC2-ACA4-4B42-AF57-FD66E3E81AC9}"/>
              </a:ext>
            </a:extLst>
          </p:cNvPr>
          <p:cNvCxnSpPr>
            <a:cxnSpLocks/>
          </p:cNvCxnSpPr>
          <p:nvPr/>
        </p:nvCxnSpPr>
        <p:spPr>
          <a:xfrm flipV="1">
            <a:off x="3961970" y="393280"/>
            <a:ext cx="1131586" cy="1628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5F2402FD-1235-4D35-9DB2-8CC3E64C2C79}"/>
              </a:ext>
            </a:extLst>
          </p:cNvPr>
          <p:cNvCxnSpPr>
            <a:cxnSpLocks/>
          </p:cNvCxnSpPr>
          <p:nvPr/>
        </p:nvCxnSpPr>
        <p:spPr>
          <a:xfrm flipV="1">
            <a:off x="3968728" y="1689542"/>
            <a:ext cx="1124828" cy="610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81B2CB2B-16AC-4300-9413-5789A35449ED}"/>
              </a:ext>
            </a:extLst>
          </p:cNvPr>
          <p:cNvCxnSpPr>
            <a:cxnSpLocks/>
          </p:cNvCxnSpPr>
          <p:nvPr/>
        </p:nvCxnSpPr>
        <p:spPr>
          <a:xfrm>
            <a:off x="1698998" y="2018847"/>
            <a:ext cx="0" cy="7075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BDD56CC-630F-4588-89FC-B8E9C8A7E1E4}"/>
              </a:ext>
            </a:extLst>
          </p:cNvPr>
          <p:cNvSpPr/>
          <p:nvPr/>
        </p:nvSpPr>
        <p:spPr>
          <a:xfrm>
            <a:off x="590163" y="1993559"/>
            <a:ext cx="951708" cy="768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Free Flow Regime  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A7692E1-3DF3-4003-B01A-6D93B8FCA6F1}"/>
              </a:ext>
            </a:extLst>
          </p:cNvPr>
          <p:cNvCxnSpPr>
            <a:cxnSpLocks/>
          </p:cNvCxnSpPr>
          <p:nvPr/>
        </p:nvCxnSpPr>
        <p:spPr>
          <a:xfrm>
            <a:off x="1580774" y="2021709"/>
            <a:ext cx="211575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3977FAC2-F421-498A-A3AE-950B63001B54}"/>
              </a:ext>
            </a:extLst>
          </p:cNvPr>
          <p:cNvCxnSpPr>
            <a:cxnSpLocks/>
          </p:cNvCxnSpPr>
          <p:nvPr/>
        </p:nvCxnSpPr>
        <p:spPr>
          <a:xfrm>
            <a:off x="1539989" y="2726350"/>
            <a:ext cx="140008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 397">
            <a:extLst>
              <a:ext uri="{FF2B5EF4-FFF2-40B4-BE49-F238E27FC236}">
                <a16:creationId xmlns:a16="http://schemas.microsoft.com/office/drawing/2014/main" id="{C2DB9B52-F2E9-4E46-B257-CA8DC863CB7E}"/>
              </a:ext>
            </a:extLst>
          </p:cNvPr>
          <p:cNvSpPr/>
          <p:nvPr/>
        </p:nvSpPr>
        <p:spPr>
          <a:xfrm>
            <a:off x="2919782" y="3321126"/>
            <a:ext cx="1201085" cy="25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Stationary Collector </a:t>
            </a:r>
          </a:p>
        </p:txBody>
      </p: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B421CE63-A6AC-4F48-A290-810A79082E11}"/>
              </a:ext>
            </a:extLst>
          </p:cNvPr>
          <p:cNvGrpSpPr/>
          <p:nvPr/>
        </p:nvGrpSpPr>
        <p:grpSpPr>
          <a:xfrm>
            <a:off x="5193940" y="425106"/>
            <a:ext cx="695700" cy="1218896"/>
            <a:chOff x="5233299" y="203797"/>
            <a:chExt cx="1208012" cy="2017430"/>
          </a:xfrm>
        </p:grpSpPr>
        <p:sp>
          <p:nvSpPr>
            <p:cNvPr id="468" name="Freeform 144">
              <a:extLst>
                <a:ext uri="{FF2B5EF4-FFF2-40B4-BE49-F238E27FC236}">
                  <a16:creationId xmlns:a16="http://schemas.microsoft.com/office/drawing/2014/main" id="{769F6618-4084-4312-AC99-552C5BF580A2}"/>
                </a:ext>
              </a:extLst>
            </p:cNvPr>
            <p:cNvSpPr/>
            <p:nvPr/>
          </p:nvSpPr>
          <p:spPr>
            <a:xfrm>
              <a:off x="5247426" y="574481"/>
              <a:ext cx="1175712" cy="1646746"/>
            </a:xfrm>
            <a:custGeom>
              <a:avLst/>
              <a:gdLst>
                <a:gd name="connsiteX0" fmla="*/ 31737 w 1247241"/>
                <a:gd name="connsiteY0" fmla="*/ 25344 h 1557468"/>
                <a:gd name="connsiteX1" fmla="*/ 355828 w 1247241"/>
                <a:gd name="connsiteY1" fmla="*/ 320498 h 1557468"/>
                <a:gd name="connsiteX2" fmla="*/ 488937 w 1247241"/>
                <a:gd name="connsiteY2" fmla="*/ 1344857 h 1557468"/>
                <a:gd name="connsiteX3" fmla="*/ 760942 w 1247241"/>
                <a:gd name="connsiteY3" fmla="*/ 1472179 h 1557468"/>
                <a:gd name="connsiteX4" fmla="*/ 841965 w 1247241"/>
                <a:gd name="connsiteY4" fmla="*/ 326285 h 1557468"/>
                <a:gd name="connsiteX5" fmla="*/ 1223929 w 1247241"/>
                <a:gd name="connsiteY5" fmla="*/ 48493 h 1557468"/>
                <a:gd name="connsiteX6" fmla="*/ 31737 w 1247241"/>
                <a:gd name="connsiteY6" fmla="*/ 25344 h 1557468"/>
                <a:gd name="connsiteX0" fmla="*/ 32042 w 1247546"/>
                <a:gd name="connsiteY0" fmla="*/ 25344 h 1627095"/>
                <a:gd name="connsiteX1" fmla="*/ 356133 w 1247546"/>
                <a:gd name="connsiteY1" fmla="*/ 320498 h 1627095"/>
                <a:gd name="connsiteX2" fmla="*/ 519650 w 1247546"/>
                <a:gd name="connsiteY2" fmla="*/ 1491716 h 1627095"/>
                <a:gd name="connsiteX3" fmla="*/ 761247 w 1247546"/>
                <a:gd name="connsiteY3" fmla="*/ 1472179 h 1627095"/>
                <a:gd name="connsiteX4" fmla="*/ 842270 w 1247546"/>
                <a:gd name="connsiteY4" fmla="*/ 326285 h 1627095"/>
                <a:gd name="connsiteX5" fmla="*/ 1224234 w 1247546"/>
                <a:gd name="connsiteY5" fmla="*/ 48493 h 1627095"/>
                <a:gd name="connsiteX6" fmla="*/ 32042 w 1247546"/>
                <a:gd name="connsiteY6" fmla="*/ 25344 h 1627095"/>
                <a:gd name="connsiteX0" fmla="*/ 2884 w 1199377"/>
                <a:gd name="connsiteY0" fmla="*/ 5820 h 1607571"/>
                <a:gd name="connsiteX1" fmla="*/ 326975 w 1199377"/>
                <a:gd name="connsiteY1" fmla="*/ 300974 h 1607571"/>
                <a:gd name="connsiteX2" fmla="*/ 490492 w 1199377"/>
                <a:gd name="connsiteY2" fmla="*/ 1472192 h 1607571"/>
                <a:gd name="connsiteX3" fmla="*/ 732089 w 1199377"/>
                <a:gd name="connsiteY3" fmla="*/ 1452655 h 1607571"/>
                <a:gd name="connsiteX4" fmla="*/ 813112 w 1199377"/>
                <a:gd name="connsiteY4" fmla="*/ 306761 h 1607571"/>
                <a:gd name="connsiteX5" fmla="*/ 1195076 w 1199377"/>
                <a:gd name="connsiteY5" fmla="*/ 28969 h 1607571"/>
                <a:gd name="connsiteX6" fmla="*/ 531151 w 1199377"/>
                <a:gd name="connsiteY6" fmla="*/ 99091 h 1607571"/>
                <a:gd name="connsiteX7" fmla="*/ 2884 w 1199377"/>
                <a:gd name="connsiteY7" fmla="*/ 5820 h 1607571"/>
                <a:gd name="connsiteX0" fmla="*/ 2618 w 1235603"/>
                <a:gd name="connsiteY0" fmla="*/ 28858 h 1585422"/>
                <a:gd name="connsiteX1" fmla="*/ 363200 w 1235603"/>
                <a:gd name="connsiteY1" fmla="*/ 278825 h 1585422"/>
                <a:gd name="connsiteX2" fmla="*/ 526717 w 1235603"/>
                <a:gd name="connsiteY2" fmla="*/ 1450043 h 1585422"/>
                <a:gd name="connsiteX3" fmla="*/ 768314 w 1235603"/>
                <a:gd name="connsiteY3" fmla="*/ 1430506 h 1585422"/>
                <a:gd name="connsiteX4" fmla="*/ 849337 w 1235603"/>
                <a:gd name="connsiteY4" fmla="*/ 284612 h 1585422"/>
                <a:gd name="connsiteX5" fmla="*/ 1231301 w 1235603"/>
                <a:gd name="connsiteY5" fmla="*/ 6820 h 1585422"/>
                <a:gd name="connsiteX6" fmla="*/ 567376 w 1235603"/>
                <a:gd name="connsiteY6" fmla="*/ 76942 h 1585422"/>
                <a:gd name="connsiteX7" fmla="*/ 2618 w 1235603"/>
                <a:gd name="connsiteY7" fmla="*/ 28858 h 1585422"/>
                <a:gd name="connsiteX0" fmla="*/ 2618 w 1235603"/>
                <a:gd name="connsiteY0" fmla="*/ 18200 h 1574764"/>
                <a:gd name="connsiteX1" fmla="*/ 363200 w 1235603"/>
                <a:gd name="connsiteY1" fmla="*/ 268167 h 1574764"/>
                <a:gd name="connsiteX2" fmla="*/ 526717 w 1235603"/>
                <a:gd name="connsiteY2" fmla="*/ 1439385 h 1574764"/>
                <a:gd name="connsiteX3" fmla="*/ 768314 w 1235603"/>
                <a:gd name="connsiteY3" fmla="*/ 1419848 h 1574764"/>
                <a:gd name="connsiteX4" fmla="*/ 849337 w 1235603"/>
                <a:gd name="connsiteY4" fmla="*/ 273954 h 1574764"/>
                <a:gd name="connsiteX5" fmla="*/ 1231301 w 1235603"/>
                <a:gd name="connsiteY5" fmla="*/ 7459 h 1574764"/>
                <a:gd name="connsiteX6" fmla="*/ 567376 w 1235603"/>
                <a:gd name="connsiteY6" fmla="*/ 66284 h 1574764"/>
                <a:gd name="connsiteX7" fmla="*/ 2618 w 1235603"/>
                <a:gd name="connsiteY7" fmla="*/ 18200 h 1574764"/>
                <a:gd name="connsiteX0" fmla="*/ 2618 w 1235514"/>
                <a:gd name="connsiteY0" fmla="*/ 18200 h 1557032"/>
                <a:gd name="connsiteX1" fmla="*/ 363200 w 1235514"/>
                <a:gd name="connsiteY1" fmla="*/ 268167 h 1557032"/>
                <a:gd name="connsiteX2" fmla="*/ 526717 w 1235514"/>
                <a:gd name="connsiteY2" fmla="*/ 1439385 h 1557032"/>
                <a:gd name="connsiteX3" fmla="*/ 768314 w 1235514"/>
                <a:gd name="connsiteY3" fmla="*/ 1419848 h 1557032"/>
                <a:gd name="connsiteX4" fmla="*/ 669517 w 1235514"/>
                <a:gd name="connsiteY4" fmla="*/ 587121 h 1557032"/>
                <a:gd name="connsiteX5" fmla="*/ 849337 w 1235514"/>
                <a:gd name="connsiteY5" fmla="*/ 273954 h 1557032"/>
                <a:gd name="connsiteX6" fmla="*/ 1231301 w 1235514"/>
                <a:gd name="connsiteY6" fmla="*/ 7459 h 1557032"/>
                <a:gd name="connsiteX7" fmla="*/ 567376 w 1235514"/>
                <a:gd name="connsiteY7" fmla="*/ 66284 h 1557032"/>
                <a:gd name="connsiteX8" fmla="*/ 2618 w 1235514"/>
                <a:gd name="connsiteY8" fmla="*/ 18200 h 1557032"/>
                <a:gd name="connsiteX0" fmla="*/ 2625 w 1235521"/>
                <a:gd name="connsiteY0" fmla="*/ 18200 h 1533914"/>
                <a:gd name="connsiteX1" fmla="*/ 363207 w 1235521"/>
                <a:gd name="connsiteY1" fmla="*/ 268167 h 1533914"/>
                <a:gd name="connsiteX2" fmla="*/ 532086 w 1235521"/>
                <a:gd name="connsiteY2" fmla="*/ 608936 h 1533914"/>
                <a:gd name="connsiteX3" fmla="*/ 526724 w 1235521"/>
                <a:gd name="connsiteY3" fmla="*/ 1439385 h 1533914"/>
                <a:gd name="connsiteX4" fmla="*/ 768321 w 1235521"/>
                <a:gd name="connsiteY4" fmla="*/ 1419848 h 1533914"/>
                <a:gd name="connsiteX5" fmla="*/ 669524 w 1235521"/>
                <a:gd name="connsiteY5" fmla="*/ 587121 h 1533914"/>
                <a:gd name="connsiteX6" fmla="*/ 849344 w 1235521"/>
                <a:gd name="connsiteY6" fmla="*/ 273954 h 1533914"/>
                <a:gd name="connsiteX7" fmla="*/ 1231308 w 1235521"/>
                <a:gd name="connsiteY7" fmla="*/ 7459 h 1533914"/>
                <a:gd name="connsiteX8" fmla="*/ 567383 w 1235521"/>
                <a:gd name="connsiteY8" fmla="*/ 66284 h 1533914"/>
                <a:gd name="connsiteX9" fmla="*/ 2625 w 1235521"/>
                <a:gd name="connsiteY9" fmla="*/ 18200 h 1533914"/>
                <a:gd name="connsiteX0" fmla="*/ 2625 w 1235521"/>
                <a:gd name="connsiteY0" fmla="*/ 18200 h 1558855"/>
                <a:gd name="connsiteX1" fmla="*/ 363207 w 1235521"/>
                <a:gd name="connsiteY1" fmla="*/ 268167 h 1558855"/>
                <a:gd name="connsiteX2" fmla="*/ 532086 w 1235521"/>
                <a:gd name="connsiteY2" fmla="*/ 608936 h 1558855"/>
                <a:gd name="connsiteX3" fmla="*/ 526724 w 1235521"/>
                <a:gd name="connsiteY3" fmla="*/ 1439385 h 1558855"/>
                <a:gd name="connsiteX4" fmla="*/ 688148 w 1235521"/>
                <a:gd name="connsiteY4" fmla="*/ 1463476 h 1558855"/>
                <a:gd name="connsiteX5" fmla="*/ 669524 w 1235521"/>
                <a:gd name="connsiteY5" fmla="*/ 587121 h 1558855"/>
                <a:gd name="connsiteX6" fmla="*/ 849344 w 1235521"/>
                <a:gd name="connsiteY6" fmla="*/ 273954 h 1558855"/>
                <a:gd name="connsiteX7" fmla="*/ 1231308 w 1235521"/>
                <a:gd name="connsiteY7" fmla="*/ 7459 h 1558855"/>
                <a:gd name="connsiteX8" fmla="*/ 567383 w 1235521"/>
                <a:gd name="connsiteY8" fmla="*/ 66284 h 1558855"/>
                <a:gd name="connsiteX9" fmla="*/ 2625 w 1235521"/>
                <a:gd name="connsiteY9" fmla="*/ 18200 h 1558855"/>
                <a:gd name="connsiteX0" fmla="*/ 2625 w 1235521"/>
                <a:gd name="connsiteY0" fmla="*/ 18200 h 1589647"/>
                <a:gd name="connsiteX1" fmla="*/ 363207 w 1235521"/>
                <a:gd name="connsiteY1" fmla="*/ 268167 h 1589647"/>
                <a:gd name="connsiteX2" fmla="*/ 532086 w 1235521"/>
                <a:gd name="connsiteY2" fmla="*/ 608936 h 1589647"/>
                <a:gd name="connsiteX3" fmla="*/ 583990 w 1235521"/>
                <a:gd name="connsiteY3" fmla="*/ 1493920 h 1589647"/>
                <a:gd name="connsiteX4" fmla="*/ 688148 w 1235521"/>
                <a:gd name="connsiteY4" fmla="*/ 1463476 h 1589647"/>
                <a:gd name="connsiteX5" fmla="*/ 669524 w 1235521"/>
                <a:gd name="connsiteY5" fmla="*/ 587121 h 1589647"/>
                <a:gd name="connsiteX6" fmla="*/ 849344 w 1235521"/>
                <a:gd name="connsiteY6" fmla="*/ 273954 h 1589647"/>
                <a:gd name="connsiteX7" fmla="*/ 1231308 w 1235521"/>
                <a:gd name="connsiteY7" fmla="*/ 7459 h 1589647"/>
                <a:gd name="connsiteX8" fmla="*/ 567383 w 1235521"/>
                <a:gd name="connsiteY8" fmla="*/ 66284 h 1589647"/>
                <a:gd name="connsiteX9" fmla="*/ 2625 w 1235521"/>
                <a:gd name="connsiteY9" fmla="*/ 18200 h 1589647"/>
                <a:gd name="connsiteX0" fmla="*/ 2625 w 1235521"/>
                <a:gd name="connsiteY0" fmla="*/ 18200 h 1607206"/>
                <a:gd name="connsiteX1" fmla="*/ 363207 w 1235521"/>
                <a:gd name="connsiteY1" fmla="*/ 268167 h 1607206"/>
                <a:gd name="connsiteX2" fmla="*/ 532086 w 1235521"/>
                <a:gd name="connsiteY2" fmla="*/ 608936 h 1607206"/>
                <a:gd name="connsiteX3" fmla="*/ 583990 w 1235521"/>
                <a:gd name="connsiteY3" fmla="*/ 1493920 h 1607206"/>
                <a:gd name="connsiteX4" fmla="*/ 688148 w 1235521"/>
                <a:gd name="connsiteY4" fmla="*/ 1496197 h 1607206"/>
                <a:gd name="connsiteX5" fmla="*/ 669524 w 1235521"/>
                <a:gd name="connsiteY5" fmla="*/ 587121 h 1607206"/>
                <a:gd name="connsiteX6" fmla="*/ 849344 w 1235521"/>
                <a:gd name="connsiteY6" fmla="*/ 273954 h 1607206"/>
                <a:gd name="connsiteX7" fmla="*/ 1231308 w 1235521"/>
                <a:gd name="connsiteY7" fmla="*/ 7459 h 1607206"/>
                <a:gd name="connsiteX8" fmla="*/ 567383 w 1235521"/>
                <a:gd name="connsiteY8" fmla="*/ 66284 h 1607206"/>
                <a:gd name="connsiteX9" fmla="*/ 2625 w 1235521"/>
                <a:gd name="connsiteY9" fmla="*/ 18200 h 160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5521" h="1607206">
                  <a:moveTo>
                    <a:pt x="2625" y="18200"/>
                  </a:moveTo>
                  <a:cubicBezTo>
                    <a:pt x="-31404" y="51847"/>
                    <a:pt x="274964" y="169711"/>
                    <a:pt x="363207" y="268167"/>
                  </a:cubicBezTo>
                  <a:cubicBezTo>
                    <a:pt x="451450" y="366623"/>
                    <a:pt x="504833" y="413733"/>
                    <a:pt x="532086" y="608936"/>
                  </a:cubicBezTo>
                  <a:cubicBezTo>
                    <a:pt x="559339" y="804139"/>
                    <a:pt x="557980" y="1346043"/>
                    <a:pt x="583990" y="1493920"/>
                  </a:cubicBezTo>
                  <a:cubicBezTo>
                    <a:pt x="610000" y="1641797"/>
                    <a:pt x="673892" y="1647330"/>
                    <a:pt x="688148" y="1496197"/>
                  </a:cubicBezTo>
                  <a:cubicBezTo>
                    <a:pt x="702404" y="1345064"/>
                    <a:pt x="656020" y="778103"/>
                    <a:pt x="669524" y="587121"/>
                  </a:cubicBezTo>
                  <a:cubicBezTo>
                    <a:pt x="683028" y="396139"/>
                    <a:pt x="780529" y="357839"/>
                    <a:pt x="849344" y="273954"/>
                  </a:cubicBezTo>
                  <a:cubicBezTo>
                    <a:pt x="918159" y="190069"/>
                    <a:pt x="1278301" y="42071"/>
                    <a:pt x="1231308" y="7459"/>
                  </a:cubicBezTo>
                  <a:cubicBezTo>
                    <a:pt x="1184315" y="-27153"/>
                    <a:pt x="766082" y="70142"/>
                    <a:pt x="567383" y="66284"/>
                  </a:cubicBezTo>
                  <a:cubicBezTo>
                    <a:pt x="368684" y="62426"/>
                    <a:pt x="36654" y="-15447"/>
                    <a:pt x="2625" y="182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Can 140">
              <a:extLst>
                <a:ext uri="{FF2B5EF4-FFF2-40B4-BE49-F238E27FC236}">
                  <a16:creationId xmlns:a16="http://schemas.microsoft.com/office/drawing/2014/main" id="{86C97527-5BC0-4F03-87F7-F93E8DFF2E15}"/>
                </a:ext>
              </a:extLst>
            </p:cNvPr>
            <p:cNvSpPr/>
            <p:nvPr/>
          </p:nvSpPr>
          <p:spPr>
            <a:xfrm>
              <a:off x="5233299" y="203797"/>
              <a:ext cx="1208012" cy="436394"/>
            </a:xfrm>
            <a:prstGeom prst="can">
              <a:avLst>
                <a:gd name="adj" fmla="val 2955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566D399-32F8-481E-BADD-A1BEF2140E67}"/>
              </a:ext>
            </a:extLst>
          </p:cNvPr>
          <p:cNvSpPr/>
          <p:nvPr/>
        </p:nvSpPr>
        <p:spPr>
          <a:xfrm>
            <a:off x="5117696" y="393280"/>
            <a:ext cx="853091" cy="129626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7DC12D-F896-4347-B91F-24346AA56027}"/>
              </a:ext>
            </a:extLst>
          </p:cNvPr>
          <p:cNvSpPr txBox="1"/>
          <p:nvPr/>
        </p:nvSpPr>
        <p:spPr>
          <a:xfrm>
            <a:off x="4685197" y="61441"/>
            <a:ext cx="166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Straight Jet Regime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67138516-A0AC-409C-9327-31FAC5DCFA68}"/>
              </a:ext>
            </a:extLst>
          </p:cNvPr>
          <p:cNvSpPr/>
          <p:nvPr/>
        </p:nvSpPr>
        <p:spPr>
          <a:xfrm>
            <a:off x="3186623" y="2349134"/>
            <a:ext cx="1214709" cy="5617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ED72C31-0B42-4177-B93F-DDD1D098E85D}"/>
              </a:ext>
            </a:extLst>
          </p:cNvPr>
          <p:cNvSpPr txBox="1"/>
          <p:nvPr/>
        </p:nvSpPr>
        <p:spPr>
          <a:xfrm>
            <a:off x="4873825" y="1875304"/>
            <a:ext cx="144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Chaotic Jet Regime</a:t>
            </a: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4751387C-C266-43DF-8343-D70DD93E1367}"/>
              </a:ext>
            </a:extLst>
          </p:cNvPr>
          <p:cNvCxnSpPr>
            <a:cxnSpLocks/>
          </p:cNvCxnSpPr>
          <p:nvPr/>
        </p:nvCxnSpPr>
        <p:spPr>
          <a:xfrm flipV="1">
            <a:off x="4559622" y="2122517"/>
            <a:ext cx="579262" cy="1744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308EFE0F-115B-4270-B5C6-F37AFD1C292E}"/>
              </a:ext>
            </a:extLst>
          </p:cNvPr>
          <p:cNvSpPr txBox="1"/>
          <p:nvPr/>
        </p:nvSpPr>
        <p:spPr>
          <a:xfrm>
            <a:off x="2661015" y="1272857"/>
            <a:ext cx="8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Polymer Solution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DD193EB-0B3D-4FCB-A6E5-D60997ED18CB}"/>
              </a:ext>
            </a:extLst>
          </p:cNvPr>
          <p:cNvSpPr txBox="1"/>
          <p:nvPr/>
        </p:nvSpPr>
        <p:spPr>
          <a:xfrm>
            <a:off x="1837149" y="2113007"/>
            <a:ext cx="114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87FDFA77-F9FD-40CB-B3E5-A6B9413FB263}"/>
              </a:ext>
            </a:extLst>
          </p:cNvPr>
          <p:cNvSpPr/>
          <p:nvPr/>
        </p:nvSpPr>
        <p:spPr>
          <a:xfrm>
            <a:off x="3636062" y="1834041"/>
            <a:ext cx="150531" cy="1512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AA16D7D5-2F07-42B1-B760-32E3F6F85EE7}"/>
              </a:ext>
            </a:extLst>
          </p:cNvPr>
          <p:cNvSpPr/>
          <p:nvPr/>
        </p:nvSpPr>
        <p:spPr>
          <a:xfrm>
            <a:off x="3835607" y="1832462"/>
            <a:ext cx="150444" cy="148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15" name="Can 150">
            <a:extLst>
              <a:ext uri="{FF2B5EF4-FFF2-40B4-BE49-F238E27FC236}">
                <a16:creationId xmlns:a16="http://schemas.microsoft.com/office/drawing/2014/main" id="{45E17256-E381-4105-805F-80C9C2FB6B43}"/>
              </a:ext>
            </a:extLst>
          </p:cNvPr>
          <p:cNvSpPr/>
          <p:nvPr/>
        </p:nvSpPr>
        <p:spPr>
          <a:xfrm>
            <a:off x="7152178" y="1713634"/>
            <a:ext cx="411173" cy="369202"/>
          </a:xfrm>
          <a:prstGeom prst="can">
            <a:avLst>
              <a:gd name="adj" fmla="val 16323"/>
            </a:avLst>
          </a:prstGeom>
          <a:solidFill>
            <a:srgbClr val="C00000">
              <a:alpha val="10000"/>
            </a:srgbClr>
          </a:solidFill>
          <a:ln w="38100">
            <a:solidFill>
              <a:srgbClr val="FF0000"/>
            </a:solidFill>
          </a:ln>
          <a:effectLst>
            <a:glow>
              <a:srgbClr val="00206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D4AED432-CB15-40DC-9BD0-1449DFE59B00}"/>
              </a:ext>
            </a:extLst>
          </p:cNvPr>
          <p:cNvGrpSpPr/>
          <p:nvPr/>
        </p:nvGrpSpPr>
        <p:grpSpPr>
          <a:xfrm>
            <a:off x="8394341" y="2476574"/>
            <a:ext cx="571253" cy="355937"/>
            <a:chOff x="4275123" y="2230065"/>
            <a:chExt cx="1707223" cy="1079021"/>
          </a:xfr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grpSpPr>
        <p:sp>
          <p:nvSpPr>
            <p:cNvPr id="466" name="Cube 465">
              <a:extLst>
                <a:ext uri="{FF2B5EF4-FFF2-40B4-BE49-F238E27FC236}">
                  <a16:creationId xmlns:a16="http://schemas.microsoft.com/office/drawing/2014/main" id="{5AB0A3EE-C6B2-49BB-8694-C43B1044F58D}"/>
                </a:ext>
              </a:extLst>
            </p:cNvPr>
            <p:cNvSpPr/>
            <p:nvPr/>
          </p:nvSpPr>
          <p:spPr>
            <a:xfrm>
              <a:off x="4275123" y="2230065"/>
              <a:ext cx="1707223" cy="1079021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7" name="Picture 466">
              <a:extLst>
                <a:ext uri="{FF2B5EF4-FFF2-40B4-BE49-F238E27FC236}">
                  <a16:creationId xmlns:a16="http://schemas.microsoft.com/office/drawing/2014/main" id="{50CD7457-DBDF-4FEF-9B04-3D60850B2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104" y="2622470"/>
              <a:ext cx="711027" cy="5978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417" name="Cube 416">
            <a:extLst>
              <a:ext uri="{FF2B5EF4-FFF2-40B4-BE49-F238E27FC236}">
                <a16:creationId xmlns:a16="http://schemas.microsoft.com/office/drawing/2014/main" id="{202E2D16-D7F5-42FA-9A6A-5F853FFA8FDB}"/>
              </a:ext>
            </a:extLst>
          </p:cNvPr>
          <p:cNvSpPr/>
          <p:nvPr/>
        </p:nvSpPr>
        <p:spPr>
          <a:xfrm>
            <a:off x="6176818" y="2494009"/>
            <a:ext cx="2170368" cy="688694"/>
          </a:xfrm>
          <a:prstGeom prst="cube">
            <a:avLst>
              <a:gd name="adj" fmla="val 85976"/>
            </a:avLst>
          </a:prstGeom>
          <a:solidFill>
            <a:srgbClr val="7030A0"/>
          </a:solidFill>
          <a:ln>
            <a:noFill/>
          </a:ln>
          <a:effectLst>
            <a:reflection blurRad="6350" stA="48000" endPos="6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8F6B0B30-CFC0-4066-8EBA-3C88DBC96FF4}"/>
              </a:ext>
            </a:extLst>
          </p:cNvPr>
          <p:cNvGrpSpPr/>
          <p:nvPr/>
        </p:nvGrpSpPr>
        <p:grpSpPr>
          <a:xfrm>
            <a:off x="8101102" y="2941216"/>
            <a:ext cx="339464" cy="329434"/>
            <a:chOff x="4092962" y="5207431"/>
            <a:chExt cx="1056574" cy="990438"/>
          </a:xfrm>
        </p:grpSpPr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A8265BB-1800-4504-B87B-250DB1B12774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3BA8BAC-E062-4A2D-A55A-9C2BED6E3081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6EB0DF38-51FC-4440-8D81-FED66CA8B836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40B81998-C4DF-40ED-986C-FFAF2D482415}"/>
                </a:ext>
              </a:extLst>
            </p:cNvPr>
            <p:cNvSpPr/>
            <p:nvPr/>
          </p:nvSpPr>
          <p:spPr>
            <a:xfrm>
              <a:off x="4389107" y="5770361"/>
              <a:ext cx="435529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411FF4E8-3D9A-4A63-B7A3-94997605BC02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1BBDC1A-9FEC-450C-90C0-7565F9F30998}"/>
              </a:ext>
            </a:extLst>
          </p:cNvPr>
          <p:cNvGrpSpPr/>
          <p:nvPr/>
        </p:nvGrpSpPr>
        <p:grpSpPr>
          <a:xfrm>
            <a:off x="7040137" y="283835"/>
            <a:ext cx="646786" cy="1827175"/>
            <a:chOff x="1626628" y="210826"/>
            <a:chExt cx="1208012" cy="317245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3E1F180F-1744-4BC6-8D77-A333CCABBB1D}"/>
                </a:ext>
              </a:extLst>
            </p:cNvPr>
            <p:cNvGrpSpPr/>
            <p:nvPr/>
          </p:nvGrpSpPr>
          <p:grpSpPr>
            <a:xfrm>
              <a:off x="1626628" y="1004300"/>
              <a:ext cx="1208012" cy="2378980"/>
              <a:chOff x="1951142" y="2013702"/>
              <a:chExt cx="855558" cy="1545894"/>
            </a:xfrm>
          </p:grpSpPr>
          <p:sp>
            <p:nvSpPr>
              <p:cNvPr id="457" name="Can 22">
                <a:extLst>
                  <a:ext uri="{FF2B5EF4-FFF2-40B4-BE49-F238E27FC236}">
                    <a16:creationId xmlns:a16="http://schemas.microsoft.com/office/drawing/2014/main" id="{3064D4B2-67CE-4532-8DE2-107C46B4A7FC}"/>
                  </a:ext>
                </a:extLst>
              </p:cNvPr>
              <p:cNvSpPr/>
              <p:nvPr/>
            </p:nvSpPr>
            <p:spPr>
              <a:xfrm>
                <a:off x="2306922" y="3098245"/>
                <a:ext cx="148671" cy="46135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  <a:reflection blurRad="6350" stA="50000" endA="295" endPos="92000" dist="1016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Can 3">
                <a:extLst>
                  <a:ext uri="{FF2B5EF4-FFF2-40B4-BE49-F238E27FC236}">
                    <a16:creationId xmlns:a16="http://schemas.microsoft.com/office/drawing/2014/main" id="{5CB5A6EC-3337-4FD9-B4ED-9153495F1174}"/>
                  </a:ext>
                </a:extLst>
              </p:cNvPr>
              <p:cNvSpPr/>
              <p:nvPr/>
            </p:nvSpPr>
            <p:spPr>
              <a:xfrm>
                <a:off x="1971086" y="2438187"/>
                <a:ext cx="807502" cy="776973"/>
              </a:xfrm>
              <a:prstGeom prst="can">
                <a:avLst>
                  <a:gd name="adj" fmla="val 1632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rgbClr val="C00000"/>
                </a:solidFill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Can 23">
                <a:extLst>
                  <a:ext uri="{FF2B5EF4-FFF2-40B4-BE49-F238E27FC236}">
                    <a16:creationId xmlns:a16="http://schemas.microsoft.com/office/drawing/2014/main" id="{C54F092E-A138-42B2-90C8-B8D275990381}"/>
                  </a:ext>
                </a:extLst>
              </p:cNvPr>
              <p:cNvSpPr/>
              <p:nvPr/>
            </p:nvSpPr>
            <p:spPr>
              <a:xfrm>
                <a:off x="1951142" y="2342846"/>
                <a:ext cx="855558" cy="283575"/>
              </a:xfrm>
              <a:prstGeom prst="can">
                <a:avLst>
                  <a:gd name="adj" fmla="val 2955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Can 21">
                <a:extLst>
                  <a:ext uri="{FF2B5EF4-FFF2-40B4-BE49-F238E27FC236}">
                    <a16:creationId xmlns:a16="http://schemas.microsoft.com/office/drawing/2014/main" id="{A3CA0D03-BAF0-435D-9D33-EA839AD82082}"/>
                  </a:ext>
                </a:extLst>
              </p:cNvPr>
              <p:cNvSpPr/>
              <p:nvPr/>
            </p:nvSpPr>
            <p:spPr>
              <a:xfrm>
                <a:off x="2285429" y="2013702"/>
                <a:ext cx="219774" cy="38841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5" name="Can 37">
              <a:extLst>
                <a:ext uri="{FF2B5EF4-FFF2-40B4-BE49-F238E27FC236}">
                  <a16:creationId xmlns:a16="http://schemas.microsoft.com/office/drawing/2014/main" id="{822D0D9D-96AF-4CB7-BE47-F1E7946B1305}"/>
                </a:ext>
              </a:extLst>
            </p:cNvPr>
            <p:cNvSpPr/>
            <p:nvPr/>
          </p:nvSpPr>
          <p:spPr>
            <a:xfrm>
              <a:off x="1927326" y="749109"/>
              <a:ext cx="665466" cy="315474"/>
            </a:xfrm>
            <a:prstGeom prst="can">
              <a:avLst>
                <a:gd name="adj" fmla="val 1632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Down Arrow 38">
              <a:extLst>
                <a:ext uri="{FF2B5EF4-FFF2-40B4-BE49-F238E27FC236}">
                  <a16:creationId xmlns:a16="http://schemas.microsoft.com/office/drawing/2014/main" id="{707B74F3-75A1-40B8-B1E7-E7CFFB00E1A2}"/>
                </a:ext>
              </a:extLst>
            </p:cNvPr>
            <p:cNvSpPr/>
            <p:nvPr/>
          </p:nvSpPr>
          <p:spPr>
            <a:xfrm>
              <a:off x="2050569" y="210826"/>
              <a:ext cx="500981" cy="46706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8C393D6-80E2-4375-9C15-D6AD5276B159}"/>
              </a:ext>
            </a:extLst>
          </p:cNvPr>
          <p:cNvGrpSpPr/>
          <p:nvPr/>
        </p:nvGrpSpPr>
        <p:grpSpPr>
          <a:xfrm>
            <a:off x="7140637" y="2593388"/>
            <a:ext cx="394716" cy="258156"/>
            <a:chOff x="1888654" y="4848208"/>
            <a:chExt cx="737217" cy="448226"/>
          </a:xfrm>
        </p:grpSpPr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E7D80C5-41B1-40DE-A719-CAB08569681D}"/>
                </a:ext>
              </a:extLst>
            </p:cNvPr>
            <p:cNvSpPr/>
            <p:nvPr/>
          </p:nvSpPr>
          <p:spPr>
            <a:xfrm>
              <a:off x="1888654" y="4893750"/>
              <a:ext cx="737217" cy="4026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88F5C2EE-F8C9-43F6-AA08-9EC36796DC74}"/>
                </a:ext>
              </a:extLst>
            </p:cNvPr>
            <p:cNvSpPr/>
            <p:nvPr/>
          </p:nvSpPr>
          <p:spPr>
            <a:xfrm>
              <a:off x="2097078" y="4848208"/>
              <a:ext cx="300444" cy="1819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46DA876C-0F36-4A20-B8EC-7EB0C362C065}"/>
                </a:ext>
              </a:extLst>
            </p:cNvPr>
            <p:cNvSpPr/>
            <p:nvPr/>
          </p:nvSpPr>
          <p:spPr>
            <a:xfrm>
              <a:off x="1994168" y="4870136"/>
              <a:ext cx="486662" cy="2802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1" name="Freeform 49">
            <a:extLst>
              <a:ext uri="{FF2B5EF4-FFF2-40B4-BE49-F238E27FC236}">
                <a16:creationId xmlns:a16="http://schemas.microsoft.com/office/drawing/2014/main" id="{6F8C325B-08AC-4358-9C12-A3AE0ECD6303}"/>
              </a:ext>
            </a:extLst>
          </p:cNvPr>
          <p:cNvSpPr/>
          <p:nvPr/>
        </p:nvSpPr>
        <p:spPr>
          <a:xfrm>
            <a:off x="7307892" y="2105252"/>
            <a:ext cx="48506" cy="514367"/>
          </a:xfrm>
          <a:custGeom>
            <a:avLst/>
            <a:gdLst>
              <a:gd name="connsiteX0" fmla="*/ 514750 w 554418"/>
              <a:gd name="connsiteY0" fmla="*/ 0 h 904906"/>
              <a:gd name="connsiteX1" fmla="*/ 507130 w 554418"/>
              <a:gd name="connsiteY1" fmla="*/ 548640 h 904906"/>
              <a:gd name="connsiteX2" fmla="*/ 42310 w 554418"/>
              <a:gd name="connsiteY2" fmla="*/ 868680 h 904906"/>
              <a:gd name="connsiteX3" fmla="*/ 49930 w 554418"/>
              <a:gd name="connsiteY3" fmla="*/ 883920 h 904906"/>
              <a:gd name="connsiteX0" fmla="*/ 472440 w 512108"/>
              <a:gd name="connsiteY0" fmla="*/ 0 h 868680"/>
              <a:gd name="connsiteX1" fmla="*/ 464820 w 512108"/>
              <a:gd name="connsiteY1" fmla="*/ 548640 h 868680"/>
              <a:gd name="connsiteX2" fmla="*/ 0 w 512108"/>
              <a:gd name="connsiteY2" fmla="*/ 868680 h 868680"/>
              <a:gd name="connsiteX0" fmla="*/ 472440 w 504968"/>
              <a:gd name="connsiteY0" fmla="*/ 0 h 868680"/>
              <a:gd name="connsiteX1" fmla="*/ 481312 w 504968"/>
              <a:gd name="connsiteY1" fmla="*/ 423359 h 868680"/>
              <a:gd name="connsiteX2" fmla="*/ 464820 w 504968"/>
              <a:gd name="connsiteY2" fmla="*/ 548640 h 868680"/>
              <a:gd name="connsiteX3" fmla="*/ 0 w 504968"/>
              <a:gd name="connsiteY3" fmla="*/ 868680 h 868680"/>
              <a:gd name="connsiteX0" fmla="*/ 472440 w 515106"/>
              <a:gd name="connsiteY0" fmla="*/ 0 h 868680"/>
              <a:gd name="connsiteX1" fmla="*/ 481312 w 515106"/>
              <a:gd name="connsiteY1" fmla="*/ 423359 h 868680"/>
              <a:gd name="connsiteX2" fmla="*/ 0 w 515106"/>
              <a:gd name="connsiteY2" fmla="*/ 868680 h 868680"/>
              <a:gd name="connsiteX0" fmla="*/ 478915 w 516736"/>
              <a:gd name="connsiteY0" fmla="*/ 0 h 636559"/>
              <a:gd name="connsiteX1" fmla="*/ 481312 w 516736"/>
              <a:gd name="connsiteY1" fmla="*/ 191238 h 636559"/>
              <a:gd name="connsiteX2" fmla="*/ 0 w 516736"/>
              <a:gd name="connsiteY2" fmla="*/ 636559 h 636559"/>
              <a:gd name="connsiteX0" fmla="*/ 478915 w 490917"/>
              <a:gd name="connsiteY0" fmla="*/ 0 h 636559"/>
              <a:gd name="connsiteX1" fmla="*/ 440304 w 490917"/>
              <a:gd name="connsiteY1" fmla="*/ 404682 h 636559"/>
              <a:gd name="connsiteX2" fmla="*/ 0 w 490917"/>
              <a:gd name="connsiteY2" fmla="*/ 636559 h 6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917" h="636559">
                <a:moveTo>
                  <a:pt x="478915" y="0"/>
                </a:moveTo>
                <a:cubicBezTo>
                  <a:pt x="483631" y="67447"/>
                  <a:pt x="519044" y="259902"/>
                  <a:pt x="440304" y="404682"/>
                </a:cubicBezTo>
                <a:cubicBezTo>
                  <a:pt x="361564" y="549462"/>
                  <a:pt x="100273" y="543784"/>
                  <a:pt x="0" y="6365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6717E8B-78C6-447B-845D-1FA0B51BA139}"/>
              </a:ext>
            </a:extLst>
          </p:cNvPr>
          <p:cNvSpPr/>
          <p:nvPr/>
        </p:nvSpPr>
        <p:spPr>
          <a:xfrm>
            <a:off x="7860075" y="3085771"/>
            <a:ext cx="243877" cy="40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E8960F6-35E5-4AB7-B56B-F47BBBF5B7CE}"/>
              </a:ext>
            </a:extLst>
          </p:cNvPr>
          <p:cNvSpPr/>
          <p:nvPr/>
        </p:nvSpPr>
        <p:spPr>
          <a:xfrm>
            <a:off x="7186580" y="2123707"/>
            <a:ext cx="353395" cy="45513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5C57D810-89C8-4A6C-87DB-C40CC9AB79A6}"/>
              </a:ext>
            </a:extLst>
          </p:cNvPr>
          <p:cNvCxnSpPr>
            <a:cxnSpLocks/>
          </p:cNvCxnSpPr>
          <p:nvPr/>
        </p:nvCxnSpPr>
        <p:spPr>
          <a:xfrm flipH="1" flipV="1">
            <a:off x="5986272" y="393280"/>
            <a:ext cx="1202020" cy="1737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B5E38EC-6B2D-4DDF-AFBB-49992EDE47DF}"/>
              </a:ext>
            </a:extLst>
          </p:cNvPr>
          <p:cNvSpPr/>
          <p:nvPr/>
        </p:nvSpPr>
        <p:spPr>
          <a:xfrm>
            <a:off x="6503126" y="3334045"/>
            <a:ext cx="1201085" cy="25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Stationary Collector 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BBC7127A-93E7-4F0B-9659-3465E2C515FA}"/>
              </a:ext>
            </a:extLst>
          </p:cNvPr>
          <p:cNvSpPr/>
          <p:nvPr/>
        </p:nvSpPr>
        <p:spPr>
          <a:xfrm>
            <a:off x="7089445" y="2602637"/>
            <a:ext cx="514321" cy="2213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CA4D77C9-10CD-4390-B032-1329C2785E3F}"/>
              </a:ext>
            </a:extLst>
          </p:cNvPr>
          <p:cNvSpPr txBox="1"/>
          <p:nvPr/>
        </p:nvSpPr>
        <p:spPr>
          <a:xfrm>
            <a:off x="7712000" y="1337942"/>
            <a:ext cx="100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Polymer Melt</a:t>
            </a:r>
          </a:p>
        </p:txBody>
      </p:sp>
      <p:sp>
        <p:nvSpPr>
          <p:cNvPr id="429" name="Right Arrow 107">
            <a:extLst>
              <a:ext uri="{FF2B5EF4-FFF2-40B4-BE49-F238E27FC236}">
                <a16:creationId xmlns:a16="http://schemas.microsoft.com/office/drawing/2014/main" id="{B3EC97AC-7F66-47E2-A2C0-7F48E4EB2A2B}"/>
              </a:ext>
            </a:extLst>
          </p:cNvPr>
          <p:cNvSpPr/>
          <p:nvPr/>
        </p:nvSpPr>
        <p:spPr>
          <a:xfrm flipH="1">
            <a:off x="7589105" y="1319079"/>
            <a:ext cx="236762" cy="367167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26B9E568-A0D3-4808-96B5-0265654B1006}"/>
              </a:ext>
            </a:extLst>
          </p:cNvPr>
          <p:cNvSpPr txBox="1"/>
          <p:nvPr/>
        </p:nvSpPr>
        <p:spPr>
          <a:xfrm>
            <a:off x="7674789" y="2119061"/>
            <a:ext cx="96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</a:t>
            </a:r>
          </a:p>
        </p:txBody>
      </p:sp>
      <p:sp>
        <p:nvSpPr>
          <p:cNvPr id="431" name="Right Arrow 135">
            <a:extLst>
              <a:ext uri="{FF2B5EF4-FFF2-40B4-BE49-F238E27FC236}">
                <a16:creationId xmlns:a16="http://schemas.microsoft.com/office/drawing/2014/main" id="{C60EDF97-6596-4637-95EC-85E38F426336}"/>
              </a:ext>
            </a:extLst>
          </p:cNvPr>
          <p:cNvSpPr/>
          <p:nvPr/>
        </p:nvSpPr>
        <p:spPr>
          <a:xfrm flipH="1">
            <a:off x="7449941" y="2156258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ight Arrow 137">
            <a:extLst>
              <a:ext uri="{FF2B5EF4-FFF2-40B4-BE49-F238E27FC236}">
                <a16:creationId xmlns:a16="http://schemas.microsoft.com/office/drawing/2014/main" id="{26B2A440-2179-43F0-9607-B16EAAFC6319}"/>
              </a:ext>
            </a:extLst>
          </p:cNvPr>
          <p:cNvSpPr/>
          <p:nvPr/>
        </p:nvSpPr>
        <p:spPr>
          <a:xfrm flipH="1">
            <a:off x="7461503" y="2273901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Right Arrow 141">
            <a:extLst>
              <a:ext uri="{FF2B5EF4-FFF2-40B4-BE49-F238E27FC236}">
                <a16:creationId xmlns:a16="http://schemas.microsoft.com/office/drawing/2014/main" id="{CA72F74A-3299-4E38-B4EE-2FFF19A2955F}"/>
              </a:ext>
            </a:extLst>
          </p:cNvPr>
          <p:cNvSpPr/>
          <p:nvPr/>
        </p:nvSpPr>
        <p:spPr>
          <a:xfrm flipH="1">
            <a:off x="7461503" y="2388650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4" name="Picture 433">
            <a:extLst>
              <a:ext uri="{FF2B5EF4-FFF2-40B4-BE49-F238E27FC236}">
                <a16:creationId xmlns:a16="http://schemas.microsoft.com/office/drawing/2014/main" id="{30F7AE62-076A-4E81-A4DA-C7E20757C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-1026" r="14070" b="1"/>
          <a:stretch/>
        </p:blipFill>
        <p:spPr>
          <a:xfrm>
            <a:off x="6622064" y="1319715"/>
            <a:ext cx="215597" cy="363322"/>
          </a:xfrm>
          <a:prstGeom prst="rect">
            <a:avLst/>
          </a:prstGeom>
        </p:spPr>
      </p:pic>
      <p:sp>
        <p:nvSpPr>
          <p:cNvPr id="435" name="Right Arrow 142">
            <a:extLst>
              <a:ext uri="{FF2B5EF4-FFF2-40B4-BE49-F238E27FC236}">
                <a16:creationId xmlns:a16="http://schemas.microsoft.com/office/drawing/2014/main" id="{AEDB471A-6734-425D-87C4-86C9F2C347CE}"/>
              </a:ext>
            </a:extLst>
          </p:cNvPr>
          <p:cNvSpPr/>
          <p:nvPr/>
        </p:nvSpPr>
        <p:spPr>
          <a:xfrm>
            <a:off x="6904534" y="1327382"/>
            <a:ext cx="236762" cy="367167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F6943DEE-D5F0-45A8-B44D-81840EF60E3D}"/>
              </a:ext>
            </a:extLst>
          </p:cNvPr>
          <p:cNvSpPr/>
          <p:nvPr/>
        </p:nvSpPr>
        <p:spPr>
          <a:xfrm>
            <a:off x="7186736" y="1846598"/>
            <a:ext cx="150531" cy="1512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04AE73CB-4DAB-42D1-A8C9-A6DD91F7FF53}"/>
              </a:ext>
            </a:extLst>
          </p:cNvPr>
          <p:cNvSpPr/>
          <p:nvPr/>
        </p:nvSpPr>
        <p:spPr>
          <a:xfrm>
            <a:off x="7386281" y="1845019"/>
            <a:ext cx="150444" cy="148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F2A00109-903D-4BA3-97D3-691C68698771}"/>
              </a:ext>
            </a:extLst>
          </p:cNvPr>
          <p:cNvCxnSpPr>
            <a:cxnSpLocks/>
          </p:cNvCxnSpPr>
          <p:nvPr/>
        </p:nvCxnSpPr>
        <p:spPr>
          <a:xfrm flipH="1" flipV="1">
            <a:off x="5993250" y="1700867"/>
            <a:ext cx="1193331" cy="843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ight Arrow 135">
            <a:extLst>
              <a:ext uri="{FF2B5EF4-FFF2-40B4-BE49-F238E27FC236}">
                <a16:creationId xmlns:a16="http://schemas.microsoft.com/office/drawing/2014/main" id="{29268DFF-2704-4916-B56F-32EF1D9FC7F1}"/>
              </a:ext>
            </a:extLst>
          </p:cNvPr>
          <p:cNvSpPr/>
          <p:nvPr/>
        </p:nvSpPr>
        <p:spPr>
          <a:xfrm rot="10800000">
            <a:off x="3413608" y="2038795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Right Arrow 137">
            <a:extLst>
              <a:ext uri="{FF2B5EF4-FFF2-40B4-BE49-F238E27FC236}">
                <a16:creationId xmlns:a16="http://schemas.microsoft.com/office/drawing/2014/main" id="{EFE44F67-9135-40D4-9328-3C1EFE37D43A}"/>
              </a:ext>
            </a:extLst>
          </p:cNvPr>
          <p:cNvSpPr/>
          <p:nvPr/>
        </p:nvSpPr>
        <p:spPr>
          <a:xfrm rot="10800000">
            <a:off x="3407169" y="2141748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ight Arrow 141">
            <a:extLst>
              <a:ext uri="{FF2B5EF4-FFF2-40B4-BE49-F238E27FC236}">
                <a16:creationId xmlns:a16="http://schemas.microsoft.com/office/drawing/2014/main" id="{3028478F-C356-473F-AD5B-D0A11BAF93B4}"/>
              </a:ext>
            </a:extLst>
          </p:cNvPr>
          <p:cNvSpPr/>
          <p:nvPr/>
        </p:nvSpPr>
        <p:spPr>
          <a:xfrm rot="10800000">
            <a:off x="3407169" y="2241605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79848CE-324E-4C17-B3F4-4A99FAB30345}"/>
              </a:ext>
            </a:extLst>
          </p:cNvPr>
          <p:cNvSpPr/>
          <p:nvPr/>
        </p:nvSpPr>
        <p:spPr>
          <a:xfrm>
            <a:off x="3675979" y="2026275"/>
            <a:ext cx="289738" cy="29001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F01F4ED-FCC8-4FE5-AC10-58763B974745}"/>
              </a:ext>
            </a:extLst>
          </p:cNvPr>
          <p:cNvSpPr/>
          <p:nvPr/>
        </p:nvSpPr>
        <p:spPr>
          <a:xfrm>
            <a:off x="2319491" y="6355225"/>
            <a:ext cx="1413912" cy="27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U</a:t>
            </a:r>
            <a:r>
              <a:rPr lang="en-US" sz="1350" b="1" baseline="-25000" dirty="0"/>
              <a:t>T</a:t>
            </a:r>
            <a:r>
              <a:rPr lang="en-US" sz="1350" b="1" dirty="0"/>
              <a:t> = 0 mm/s</a:t>
            </a: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724962-F5D0-4377-AAD3-BCC6919A0BB5}"/>
              </a:ext>
            </a:extLst>
          </p:cNvPr>
          <p:cNvCxnSpPr>
            <a:cxnSpLocks/>
          </p:cNvCxnSpPr>
          <p:nvPr/>
        </p:nvCxnSpPr>
        <p:spPr>
          <a:xfrm flipH="1" flipV="1">
            <a:off x="5976030" y="2168730"/>
            <a:ext cx="646034" cy="2354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4DEFFA3C-6F40-45A1-B974-131291A39079}"/>
              </a:ext>
            </a:extLst>
          </p:cNvPr>
          <p:cNvCxnSpPr>
            <a:cxnSpLocks/>
          </p:cNvCxnSpPr>
          <p:nvPr/>
        </p:nvCxnSpPr>
        <p:spPr>
          <a:xfrm>
            <a:off x="118283" y="3785170"/>
            <a:ext cx="1180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D564AFE-F714-47F6-9C1F-796FC465E814}"/>
              </a:ext>
            </a:extLst>
          </p:cNvPr>
          <p:cNvCxnSpPr>
            <a:cxnSpLocks/>
          </p:cNvCxnSpPr>
          <p:nvPr/>
        </p:nvCxnSpPr>
        <p:spPr>
          <a:xfrm flipV="1">
            <a:off x="4833587" y="5423413"/>
            <a:ext cx="0" cy="396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CA8A317-9C5A-4B32-B057-894D467AD8DE}"/>
              </a:ext>
            </a:extLst>
          </p:cNvPr>
          <p:cNvCxnSpPr>
            <a:cxnSpLocks/>
          </p:cNvCxnSpPr>
          <p:nvPr/>
        </p:nvCxnSpPr>
        <p:spPr>
          <a:xfrm flipV="1">
            <a:off x="5937383" y="5453520"/>
            <a:ext cx="0" cy="396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09B70EF-9CCC-4033-8F29-DF617458103F}"/>
              </a:ext>
            </a:extLst>
          </p:cNvPr>
          <p:cNvCxnSpPr>
            <a:cxnSpLocks/>
          </p:cNvCxnSpPr>
          <p:nvPr/>
        </p:nvCxnSpPr>
        <p:spPr>
          <a:xfrm flipH="1">
            <a:off x="4876951" y="5642760"/>
            <a:ext cx="10498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EBDAF61-ABD7-4A49-81A9-15257C931D92}"/>
              </a:ext>
            </a:extLst>
          </p:cNvPr>
          <p:cNvSpPr/>
          <p:nvPr/>
        </p:nvSpPr>
        <p:spPr>
          <a:xfrm>
            <a:off x="4913634" y="5155673"/>
            <a:ext cx="951708" cy="494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Collector Regime  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EACD2DC-44AB-4317-AC6D-C30A01B735B5}"/>
              </a:ext>
            </a:extLst>
          </p:cNvPr>
          <p:cNvGrpSpPr/>
          <p:nvPr/>
        </p:nvGrpSpPr>
        <p:grpSpPr>
          <a:xfrm>
            <a:off x="9744345" y="3880040"/>
            <a:ext cx="2122005" cy="2490550"/>
            <a:chOff x="8302156" y="461880"/>
            <a:chExt cx="3169743" cy="4025598"/>
          </a:xfrm>
        </p:grpSpPr>
        <p:sp>
          <p:nvSpPr>
            <p:cNvPr id="228" name="Can 314">
              <a:extLst>
                <a:ext uri="{FF2B5EF4-FFF2-40B4-BE49-F238E27FC236}">
                  <a16:creationId xmlns:a16="http://schemas.microsoft.com/office/drawing/2014/main" id="{F142CC3D-26BD-4BFB-813C-A89290A4B8F5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9" name="Cube 228">
              <a:extLst>
                <a:ext uri="{FF2B5EF4-FFF2-40B4-BE49-F238E27FC236}">
                  <a16:creationId xmlns:a16="http://schemas.microsoft.com/office/drawing/2014/main" id="{C1D175A4-2AB6-43AF-BDD6-B973F0391040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D4D89DF-7D6C-4F34-B6CF-E712CB3EACEF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336873"/>
              <a:chOff x="1626628" y="280207"/>
              <a:chExt cx="1208012" cy="2887425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8559A16F-1B90-4D92-AC12-2AD88C68E89C}"/>
                  </a:ext>
                </a:extLst>
              </p:cNvPr>
              <p:cNvGrpSpPr/>
              <p:nvPr/>
            </p:nvGrpSpPr>
            <p:grpSpPr>
              <a:xfrm>
                <a:off x="1626628" y="1004302"/>
                <a:ext cx="1208012" cy="2163330"/>
                <a:chOff x="1951142" y="2013702"/>
                <a:chExt cx="855558" cy="1405761"/>
              </a:xfrm>
            </p:grpSpPr>
            <p:sp>
              <p:nvSpPr>
                <p:cNvPr id="240" name="Can 337">
                  <a:extLst>
                    <a:ext uri="{FF2B5EF4-FFF2-40B4-BE49-F238E27FC236}">
                      <a16:creationId xmlns:a16="http://schemas.microsoft.com/office/drawing/2014/main" id="{EA588763-D155-4BF2-B0D0-3772B145C18C}"/>
                    </a:ext>
                  </a:extLst>
                </p:cNvPr>
                <p:cNvSpPr/>
                <p:nvPr/>
              </p:nvSpPr>
              <p:spPr>
                <a:xfrm>
                  <a:off x="2283100" y="2958112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1" name="Can 338">
                  <a:extLst>
                    <a:ext uri="{FF2B5EF4-FFF2-40B4-BE49-F238E27FC236}">
                      <a16:creationId xmlns:a16="http://schemas.microsoft.com/office/drawing/2014/main" id="{57079CDE-0DB6-4788-9E10-D90CD15BC4A6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2" name="Can 339">
                  <a:extLst>
                    <a:ext uri="{FF2B5EF4-FFF2-40B4-BE49-F238E27FC236}">
                      <a16:creationId xmlns:a16="http://schemas.microsoft.com/office/drawing/2014/main" id="{2B2C5711-2BEC-4E72-8D25-23E417327E46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3" name="Can 340">
                  <a:extLst>
                    <a:ext uri="{FF2B5EF4-FFF2-40B4-BE49-F238E27FC236}">
                      <a16:creationId xmlns:a16="http://schemas.microsoft.com/office/drawing/2014/main" id="{314F8D3D-47E0-489D-936B-A191D86A3EF6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38" name="Can 335">
                <a:extLst>
                  <a:ext uri="{FF2B5EF4-FFF2-40B4-BE49-F238E27FC236}">
                    <a16:creationId xmlns:a16="http://schemas.microsoft.com/office/drawing/2014/main" id="{C05BFBE5-F7BA-4BDA-8442-8DECBEE51E39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9" name="Down Arrow 336">
                <a:extLst>
                  <a:ext uri="{FF2B5EF4-FFF2-40B4-BE49-F238E27FC236}">
                    <a16:creationId xmlns:a16="http://schemas.microsoft.com/office/drawing/2014/main" id="{4CE05D84-4266-4EF5-9660-5458DC618189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0074FEF-E814-4A57-9969-4DD2E8623EBC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2" name="Right Arrow 323">
              <a:extLst>
                <a:ext uri="{FF2B5EF4-FFF2-40B4-BE49-F238E27FC236}">
                  <a16:creationId xmlns:a16="http://schemas.microsoft.com/office/drawing/2014/main" id="{DA6069F8-B94E-4541-8780-F2E671B71955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FA5D6F47-723E-4994-8FDD-A8A0AB5B6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234" name="Right Arrow 325">
              <a:extLst>
                <a:ext uri="{FF2B5EF4-FFF2-40B4-BE49-F238E27FC236}">
                  <a16:creationId xmlns:a16="http://schemas.microsoft.com/office/drawing/2014/main" id="{69F18396-8366-415F-A05D-A4C5BE14FB9C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1180328-4616-410A-A1CD-36E685BBC8BB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E03848B1-7311-4C4A-AFDC-407255973751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244" name="Right Arrow 359">
            <a:extLst>
              <a:ext uri="{FF2B5EF4-FFF2-40B4-BE49-F238E27FC236}">
                <a16:creationId xmlns:a16="http://schemas.microsoft.com/office/drawing/2014/main" id="{4CD9DE46-E123-4E5B-9DBE-1B476924903C}"/>
              </a:ext>
            </a:extLst>
          </p:cNvPr>
          <p:cNvSpPr/>
          <p:nvPr/>
        </p:nvSpPr>
        <p:spPr>
          <a:xfrm flipH="1">
            <a:off x="10307664" y="6198009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B96A2C36-9944-4D96-A305-B4D02FD763F5}"/>
              </a:ext>
            </a:extLst>
          </p:cNvPr>
          <p:cNvSpPr/>
          <p:nvPr/>
        </p:nvSpPr>
        <p:spPr>
          <a:xfrm>
            <a:off x="10032707" y="5408057"/>
            <a:ext cx="1291988" cy="613194"/>
          </a:xfrm>
          <a:custGeom>
            <a:avLst/>
            <a:gdLst>
              <a:gd name="connsiteX0" fmla="*/ 1291988 w 1291988"/>
              <a:gd name="connsiteY0" fmla="*/ 0 h 613194"/>
              <a:gd name="connsiteX1" fmla="*/ 1073624 w 1291988"/>
              <a:gd name="connsiteY1" fmla="*/ 336645 h 613194"/>
              <a:gd name="connsiteX2" fmla="*/ 395785 w 1291988"/>
              <a:gd name="connsiteY2" fmla="*/ 582304 h 613194"/>
              <a:gd name="connsiteX3" fmla="*/ 0 w 1291988"/>
              <a:gd name="connsiteY3" fmla="*/ 609600 h 613194"/>
              <a:gd name="connsiteX4" fmla="*/ 0 w 1291988"/>
              <a:gd name="connsiteY4" fmla="*/ 609600 h 6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988" h="613194">
                <a:moveTo>
                  <a:pt x="1291988" y="0"/>
                </a:moveTo>
                <a:cubicBezTo>
                  <a:pt x="1257489" y="119797"/>
                  <a:pt x="1222991" y="239594"/>
                  <a:pt x="1073624" y="336645"/>
                </a:cubicBezTo>
                <a:cubicBezTo>
                  <a:pt x="924257" y="433696"/>
                  <a:pt x="574722" y="536812"/>
                  <a:pt x="395785" y="582304"/>
                </a:cubicBezTo>
                <a:cubicBezTo>
                  <a:pt x="216848" y="627796"/>
                  <a:pt x="0" y="609600"/>
                  <a:pt x="0" y="609600"/>
                </a:cubicBezTo>
                <a:lnTo>
                  <a:pt x="0" y="60960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AF3FA50-2A74-4FD4-897B-9ED29FE0DDDF}"/>
              </a:ext>
            </a:extLst>
          </p:cNvPr>
          <p:cNvSpPr/>
          <p:nvPr/>
        </p:nvSpPr>
        <p:spPr>
          <a:xfrm>
            <a:off x="9951297" y="6442656"/>
            <a:ext cx="1413912" cy="27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U</a:t>
            </a:r>
            <a:r>
              <a:rPr lang="en-US" sz="1350" b="1" baseline="-25000" dirty="0"/>
              <a:t>T</a:t>
            </a:r>
            <a:r>
              <a:rPr lang="en-US" sz="1350" b="1" dirty="0"/>
              <a:t> &gt;&gt; U</a:t>
            </a:r>
            <a:r>
              <a:rPr lang="en-US" sz="1350" b="1" baseline="-25000" dirty="0"/>
              <a:t>CR</a:t>
            </a:r>
            <a:r>
              <a:rPr lang="en-US" sz="1350" b="1" dirty="0"/>
              <a:t> 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586E130-62FD-4111-932D-7184E48C1F43}"/>
              </a:ext>
            </a:extLst>
          </p:cNvPr>
          <p:cNvGrpSpPr/>
          <p:nvPr/>
        </p:nvGrpSpPr>
        <p:grpSpPr>
          <a:xfrm>
            <a:off x="6268275" y="6116648"/>
            <a:ext cx="339464" cy="329434"/>
            <a:chOff x="4092962" y="5207431"/>
            <a:chExt cx="1056574" cy="990438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F07730C-E87D-4F3E-9925-E5EEF3A8438C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710EA6E-7179-4C55-AE5A-0411B6BCF41E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CBDECA1-26F7-4CD8-BA16-6AB85BA6CCC9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3A708DD-8E92-4FD9-A7E7-612C87C8D231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887CB58C-49DF-44F9-980D-6A16A37B6298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7BEB2C5-685A-48FF-BAA3-75A3F9E531B4}"/>
              </a:ext>
            </a:extLst>
          </p:cNvPr>
          <p:cNvGrpSpPr/>
          <p:nvPr/>
        </p:nvGrpSpPr>
        <p:grpSpPr>
          <a:xfrm>
            <a:off x="9069217" y="6120016"/>
            <a:ext cx="339464" cy="329434"/>
            <a:chOff x="4092962" y="5207431"/>
            <a:chExt cx="1056574" cy="990438"/>
          </a:xfrm>
        </p:grpSpPr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8B5D792E-3601-4654-946B-A48D50626EC0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FCBCA87-6043-4785-9CCF-3F4B972E8366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D2FAB86-709B-4C61-B014-B25EDC58D6A9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DC00EE9A-DA03-4B54-A1DA-60DCF4602777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B66470E-3B45-450D-BC2E-B7C97DA1BAD3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198C557-A02A-4B62-80B7-35D629006A0B}"/>
              </a:ext>
            </a:extLst>
          </p:cNvPr>
          <p:cNvGrpSpPr/>
          <p:nvPr/>
        </p:nvGrpSpPr>
        <p:grpSpPr>
          <a:xfrm>
            <a:off x="11561099" y="6127125"/>
            <a:ext cx="339464" cy="329434"/>
            <a:chOff x="4092962" y="5207431"/>
            <a:chExt cx="1056574" cy="990438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6178585-EB12-42CA-B4B2-DB51EDBBC9FD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BBB07BF-AF2A-4CEC-A784-DA8EB63EDC9D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05BC5EB-3B93-48AD-9BC8-98C5B1C2F9E8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E9099E5-8A69-4C85-9525-C2AE6DA679D7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8C9D1DF-70C0-42F6-8424-47518A168552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738B81A-0C27-4F99-ABC5-E45C7AE8CB07}"/>
              </a:ext>
            </a:extLst>
          </p:cNvPr>
          <p:cNvGrpSpPr/>
          <p:nvPr/>
        </p:nvGrpSpPr>
        <p:grpSpPr>
          <a:xfrm>
            <a:off x="3853517" y="6058100"/>
            <a:ext cx="339464" cy="329434"/>
            <a:chOff x="4092962" y="5207431"/>
            <a:chExt cx="1056574" cy="990438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06CBFF3-A860-462F-93C3-46D2E47EEF19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B1053AF-CDEB-4B37-8F15-408BCB00DB83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F7A3395-DCF0-4CA6-885A-EF510B9FE376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258B3BA-BFED-497E-9150-90C6E22AE888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BA3C894-F2AA-4A93-BA34-0E73112CF3AF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6CACA4-AE18-414D-9B89-D6ADB29EAA0F}"/>
              </a:ext>
            </a:extLst>
          </p:cNvPr>
          <p:cNvGrpSpPr/>
          <p:nvPr/>
        </p:nvGrpSpPr>
        <p:grpSpPr>
          <a:xfrm>
            <a:off x="161" y="2871915"/>
            <a:ext cx="994852" cy="954703"/>
            <a:chOff x="36725" y="2832511"/>
            <a:chExt cx="994852" cy="954703"/>
          </a:xfrm>
        </p:grpSpPr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A9EEDF0-B20F-4B7D-B91D-601A0EFC9B29}"/>
                </a:ext>
              </a:extLst>
            </p:cNvPr>
            <p:cNvSpPr txBox="1"/>
            <p:nvPr/>
          </p:nvSpPr>
          <p:spPr>
            <a:xfrm>
              <a:off x="697951" y="3417882"/>
              <a:ext cx="33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4AAD72-53DE-4A81-8003-83DCF0617D08}"/>
                </a:ext>
              </a:extLst>
            </p:cNvPr>
            <p:cNvGrpSpPr/>
            <p:nvPr/>
          </p:nvGrpSpPr>
          <p:grpSpPr>
            <a:xfrm>
              <a:off x="36725" y="2832511"/>
              <a:ext cx="852232" cy="683267"/>
              <a:chOff x="36725" y="2832511"/>
              <a:chExt cx="852232" cy="683267"/>
            </a:xfrm>
          </p:grpSpPr>
          <p:sp>
            <p:nvSpPr>
              <p:cNvPr id="507" name="Right Arrow 128">
                <a:extLst>
                  <a:ext uri="{FF2B5EF4-FFF2-40B4-BE49-F238E27FC236}">
                    <a16:creationId xmlns:a16="http://schemas.microsoft.com/office/drawing/2014/main" id="{5BC24AD3-B710-4C5B-9CF2-B3F4D537A94B}"/>
                  </a:ext>
                </a:extLst>
              </p:cNvPr>
              <p:cNvSpPr/>
              <p:nvPr/>
            </p:nvSpPr>
            <p:spPr>
              <a:xfrm rot="18913822">
                <a:off x="269218" y="3275351"/>
                <a:ext cx="459381" cy="862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1A4BAE74-964E-443A-9AA6-A7F26791F5B6}"/>
                  </a:ext>
                </a:extLst>
              </p:cNvPr>
              <p:cNvSpPr txBox="1"/>
              <p:nvPr/>
            </p:nvSpPr>
            <p:spPr>
              <a:xfrm flipH="1">
                <a:off x="645812" y="2941678"/>
                <a:ext cx="243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Y</a:t>
                </a:r>
              </a:p>
            </p:txBody>
          </p:sp>
          <p:sp>
            <p:nvSpPr>
              <p:cNvPr id="510" name="Right Arrow 167">
                <a:extLst>
                  <a:ext uri="{FF2B5EF4-FFF2-40B4-BE49-F238E27FC236}">
                    <a16:creationId xmlns:a16="http://schemas.microsoft.com/office/drawing/2014/main" id="{A14BC640-0EAA-470E-80E8-126736A9C7CB}"/>
                  </a:ext>
                </a:extLst>
              </p:cNvPr>
              <p:cNvSpPr/>
              <p:nvPr/>
            </p:nvSpPr>
            <p:spPr>
              <a:xfrm>
                <a:off x="323339" y="3431553"/>
                <a:ext cx="459381" cy="8422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1" name="Right Arrow 128">
                <a:extLst>
                  <a:ext uri="{FF2B5EF4-FFF2-40B4-BE49-F238E27FC236}">
                    <a16:creationId xmlns:a16="http://schemas.microsoft.com/office/drawing/2014/main" id="{83F01193-6A94-4578-B3FB-367CCD65BBFD}"/>
                  </a:ext>
                </a:extLst>
              </p:cNvPr>
              <p:cNvSpPr/>
              <p:nvPr/>
            </p:nvSpPr>
            <p:spPr>
              <a:xfrm rot="16200000">
                <a:off x="106833" y="3214717"/>
                <a:ext cx="459381" cy="862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3F367E63-7144-4E8C-8B81-3674DD5DF03B}"/>
                  </a:ext>
                </a:extLst>
              </p:cNvPr>
              <p:cNvSpPr txBox="1"/>
              <p:nvPr/>
            </p:nvSpPr>
            <p:spPr>
              <a:xfrm flipH="1">
                <a:off x="36725" y="2832511"/>
                <a:ext cx="243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Z</a:t>
                </a:r>
              </a:p>
            </p:txBody>
          </p: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24B68B1-85B3-4C7B-BAB9-7E7074471E25}"/>
              </a:ext>
            </a:extLst>
          </p:cNvPr>
          <p:cNvGrpSpPr/>
          <p:nvPr/>
        </p:nvGrpSpPr>
        <p:grpSpPr>
          <a:xfrm>
            <a:off x="49150" y="5966332"/>
            <a:ext cx="994852" cy="954703"/>
            <a:chOff x="36725" y="2832511"/>
            <a:chExt cx="994852" cy="954703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7406CDD-85F7-406C-A65A-09C3DD0C875F}"/>
                </a:ext>
              </a:extLst>
            </p:cNvPr>
            <p:cNvSpPr txBox="1"/>
            <p:nvPr/>
          </p:nvSpPr>
          <p:spPr>
            <a:xfrm>
              <a:off x="697951" y="3417882"/>
              <a:ext cx="33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893E8945-306B-4444-BF18-646BD42B67AB}"/>
                </a:ext>
              </a:extLst>
            </p:cNvPr>
            <p:cNvGrpSpPr/>
            <p:nvPr/>
          </p:nvGrpSpPr>
          <p:grpSpPr>
            <a:xfrm>
              <a:off x="36725" y="2832511"/>
              <a:ext cx="852232" cy="683267"/>
              <a:chOff x="36725" y="2832511"/>
              <a:chExt cx="852232" cy="683267"/>
            </a:xfrm>
          </p:grpSpPr>
          <p:sp>
            <p:nvSpPr>
              <p:cNvPr id="286" name="Right Arrow 128">
                <a:extLst>
                  <a:ext uri="{FF2B5EF4-FFF2-40B4-BE49-F238E27FC236}">
                    <a16:creationId xmlns:a16="http://schemas.microsoft.com/office/drawing/2014/main" id="{A8374A25-8D82-4912-9387-4E788593DFC8}"/>
                  </a:ext>
                </a:extLst>
              </p:cNvPr>
              <p:cNvSpPr/>
              <p:nvPr/>
            </p:nvSpPr>
            <p:spPr>
              <a:xfrm rot="18913822">
                <a:off x="269218" y="3275351"/>
                <a:ext cx="459381" cy="862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84436A69-E902-495D-ABCA-6E4301306590}"/>
                  </a:ext>
                </a:extLst>
              </p:cNvPr>
              <p:cNvSpPr txBox="1"/>
              <p:nvPr/>
            </p:nvSpPr>
            <p:spPr>
              <a:xfrm flipH="1">
                <a:off x="645812" y="2941678"/>
                <a:ext cx="243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Y</a:t>
                </a:r>
              </a:p>
            </p:txBody>
          </p:sp>
          <p:sp>
            <p:nvSpPr>
              <p:cNvPr id="288" name="Right Arrow 167">
                <a:extLst>
                  <a:ext uri="{FF2B5EF4-FFF2-40B4-BE49-F238E27FC236}">
                    <a16:creationId xmlns:a16="http://schemas.microsoft.com/office/drawing/2014/main" id="{E63B967A-89D8-4CEC-AA42-08E33EF7C670}"/>
                  </a:ext>
                </a:extLst>
              </p:cNvPr>
              <p:cNvSpPr/>
              <p:nvPr/>
            </p:nvSpPr>
            <p:spPr>
              <a:xfrm>
                <a:off x="323339" y="3431553"/>
                <a:ext cx="459381" cy="8422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9" name="Right Arrow 128">
                <a:extLst>
                  <a:ext uri="{FF2B5EF4-FFF2-40B4-BE49-F238E27FC236}">
                    <a16:creationId xmlns:a16="http://schemas.microsoft.com/office/drawing/2014/main" id="{CAC4C427-075A-45E2-9C19-C0206385DAD0}"/>
                  </a:ext>
                </a:extLst>
              </p:cNvPr>
              <p:cNvSpPr/>
              <p:nvPr/>
            </p:nvSpPr>
            <p:spPr>
              <a:xfrm rot="16200000">
                <a:off x="106833" y="3214717"/>
                <a:ext cx="459381" cy="862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82C5B83-70E4-4903-86FA-A2F7329F0A6B}"/>
                  </a:ext>
                </a:extLst>
              </p:cNvPr>
              <p:cNvSpPr txBox="1"/>
              <p:nvPr/>
            </p:nvSpPr>
            <p:spPr>
              <a:xfrm flipH="1">
                <a:off x="36725" y="2832511"/>
                <a:ext cx="243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2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40683EC-897D-4DD0-8E1C-D5953D3712EE}"/>
              </a:ext>
            </a:extLst>
          </p:cNvPr>
          <p:cNvGrpSpPr/>
          <p:nvPr/>
        </p:nvGrpSpPr>
        <p:grpSpPr>
          <a:xfrm>
            <a:off x="2102564" y="3877105"/>
            <a:ext cx="2092575" cy="2474718"/>
            <a:chOff x="3530754" y="667728"/>
            <a:chExt cx="2906402" cy="3412201"/>
          </a:xfrm>
        </p:grpSpPr>
        <p:sp>
          <p:nvSpPr>
            <p:cNvPr id="45" name="Can 223">
              <a:extLst>
                <a:ext uri="{FF2B5EF4-FFF2-40B4-BE49-F238E27FC236}">
                  <a16:creationId xmlns:a16="http://schemas.microsoft.com/office/drawing/2014/main" id="{A0F4D000-4BA3-48E5-9916-884BA0134391}"/>
                </a:ext>
              </a:extLst>
            </p:cNvPr>
            <p:cNvSpPr/>
            <p:nvPr/>
          </p:nvSpPr>
          <p:spPr>
            <a:xfrm>
              <a:off x="5416327" y="2311910"/>
              <a:ext cx="550613" cy="442564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06FB9F63-2F2D-42A7-85F0-E6DB2A5C26E4}"/>
                </a:ext>
              </a:extLst>
            </p:cNvPr>
            <p:cNvSpPr/>
            <p:nvPr/>
          </p:nvSpPr>
          <p:spPr>
            <a:xfrm>
              <a:off x="3530754" y="3254386"/>
              <a:ext cx="2906402" cy="825543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132C1CE-3ADB-4AAE-A7D2-F0AE4C0C8D93}"/>
                </a:ext>
              </a:extLst>
            </p:cNvPr>
            <p:cNvGrpSpPr/>
            <p:nvPr/>
          </p:nvGrpSpPr>
          <p:grpSpPr>
            <a:xfrm>
              <a:off x="5266289" y="667728"/>
              <a:ext cx="866130" cy="2120519"/>
              <a:chOff x="1626628" y="311827"/>
              <a:chExt cx="1208012" cy="3071453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380F219-0260-4916-A11C-AA01B79C1974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78980"/>
                <a:chOff x="1951142" y="2013702"/>
                <a:chExt cx="855558" cy="1545894"/>
              </a:xfrm>
            </p:grpSpPr>
            <p:sp>
              <p:nvSpPr>
                <p:cNvPr id="67" name="Can 261">
                  <a:extLst>
                    <a:ext uri="{FF2B5EF4-FFF2-40B4-BE49-F238E27FC236}">
                      <a16:creationId xmlns:a16="http://schemas.microsoft.com/office/drawing/2014/main" id="{CF552843-A45D-41E0-BCE9-790AA8D3E75C}"/>
                    </a:ext>
                  </a:extLst>
                </p:cNvPr>
                <p:cNvSpPr/>
                <p:nvPr/>
              </p:nvSpPr>
              <p:spPr>
                <a:xfrm>
                  <a:off x="2306922" y="3098245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8" name="Can 262">
                  <a:extLst>
                    <a:ext uri="{FF2B5EF4-FFF2-40B4-BE49-F238E27FC236}">
                      <a16:creationId xmlns:a16="http://schemas.microsoft.com/office/drawing/2014/main" id="{9E10966D-8923-496E-89E6-F8E859549F47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9" name="Can 263">
                  <a:extLst>
                    <a:ext uri="{FF2B5EF4-FFF2-40B4-BE49-F238E27FC236}">
                      <a16:creationId xmlns:a16="http://schemas.microsoft.com/office/drawing/2014/main" id="{4AB3D2BC-A98D-4E47-A910-E0CC40975972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0" name="Can 264">
                  <a:extLst>
                    <a:ext uri="{FF2B5EF4-FFF2-40B4-BE49-F238E27FC236}">
                      <a16:creationId xmlns:a16="http://schemas.microsoft.com/office/drawing/2014/main" id="{AD01A2F7-2849-4F83-A0F4-FA8E9051D690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65" name="Can 259">
                <a:extLst>
                  <a:ext uri="{FF2B5EF4-FFF2-40B4-BE49-F238E27FC236}">
                    <a16:creationId xmlns:a16="http://schemas.microsoft.com/office/drawing/2014/main" id="{1EB68E17-2352-485C-A0C2-F3FEC6699BD4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Down Arrow 260">
                <a:extLst>
                  <a:ext uri="{FF2B5EF4-FFF2-40B4-BE49-F238E27FC236}">
                    <a16:creationId xmlns:a16="http://schemas.microsoft.com/office/drawing/2014/main" id="{99633A78-3920-4CEB-A072-864E5C988A98}"/>
                  </a:ext>
                </a:extLst>
              </p:cNvPr>
              <p:cNvSpPr/>
              <p:nvPr/>
            </p:nvSpPr>
            <p:spPr>
              <a:xfrm>
                <a:off x="2050570" y="311827"/>
                <a:ext cx="416544" cy="36606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178986-F159-43BD-BA84-06B11028501F}"/>
                </a:ext>
              </a:extLst>
            </p:cNvPr>
            <p:cNvSpPr/>
            <p:nvPr/>
          </p:nvSpPr>
          <p:spPr>
            <a:xfrm>
              <a:off x="4082871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1" name="Freeform 238">
              <a:extLst>
                <a:ext uri="{FF2B5EF4-FFF2-40B4-BE49-F238E27FC236}">
                  <a16:creationId xmlns:a16="http://schemas.microsoft.com/office/drawing/2014/main" id="{7370EBBE-8CF5-45DE-9970-ADEC79FCFF44}"/>
                </a:ext>
              </a:extLst>
            </p:cNvPr>
            <p:cNvSpPr/>
            <p:nvPr/>
          </p:nvSpPr>
          <p:spPr>
            <a:xfrm>
              <a:off x="5504007" y="2783800"/>
              <a:ext cx="207446" cy="764605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720" h="659609">
                  <a:moveTo>
                    <a:pt x="562453" y="0"/>
                  </a:moveTo>
                  <a:cubicBezTo>
                    <a:pt x="567169" y="67447"/>
                    <a:pt x="619290" y="306003"/>
                    <a:pt x="540550" y="450783"/>
                  </a:cubicBezTo>
                  <a:cubicBezTo>
                    <a:pt x="503989" y="535866"/>
                    <a:pt x="516716" y="539724"/>
                    <a:pt x="426624" y="574528"/>
                  </a:cubicBezTo>
                  <a:cubicBezTo>
                    <a:pt x="336532" y="609332"/>
                    <a:pt x="59966" y="642441"/>
                    <a:pt x="0" y="6596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B875C3-6B4F-4434-84AD-6394EBF833AA}"/>
                </a:ext>
              </a:extLst>
            </p:cNvPr>
            <p:cNvSpPr/>
            <p:nvPr/>
          </p:nvSpPr>
          <p:spPr>
            <a:xfrm>
              <a:off x="5723794" y="3971349"/>
              <a:ext cx="326582" cy="4833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ight Arrow 243">
              <a:extLst>
                <a:ext uri="{FF2B5EF4-FFF2-40B4-BE49-F238E27FC236}">
                  <a16:creationId xmlns:a16="http://schemas.microsoft.com/office/drawing/2014/main" id="{420FA8F9-A4B7-4068-84EC-543A75F697F7}"/>
                </a:ext>
              </a:extLst>
            </p:cNvPr>
            <p:cNvSpPr/>
            <p:nvPr/>
          </p:nvSpPr>
          <p:spPr>
            <a:xfrm flipH="1">
              <a:off x="6001428" y="1838954"/>
              <a:ext cx="317055" cy="44012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6CBD6C-D602-4399-B17F-4C2C87285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4759000" y="1828093"/>
              <a:ext cx="288712" cy="435516"/>
            </a:xfrm>
            <a:prstGeom prst="rect">
              <a:avLst/>
            </a:prstGeom>
          </p:spPr>
        </p:pic>
        <p:sp>
          <p:nvSpPr>
            <p:cNvPr id="55" name="Right Arrow 250">
              <a:extLst>
                <a:ext uri="{FF2B5EF4-FFF2-40B4-BE49-F238E27FC236}">
                  <a16:creationId xmlns:a16="http://schemas.microsoft.com/office/drawing/2014/main" id="{252FB9C4-F5C8-4925-8E86-AD4643EEDDB9}"/>
                </a:ext>
              </a:extLst>
            </p:cNvPr>
            <p:cNvSpPr/>
            <p:nvPr/>
          </p:nvSpPr>
          <p:spPr>
            <a:xfrm>
              <a:off x="5084700" y="1848906"/>
              <a:ext cx="317055" cy="44012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66FF7F-BFCD-43BC-AA26-C1FF3F3F65AF}"/>
                </a:ext>
              </a:extLst>
            </p:cNvPr>
            <p:cNvSpPr/>
            <p:nvPr/>
          </p:nvSpPr>
          <p:spPr>
            <a:xfrm>
              <a:off x="5462605" y="2471294"/>
              <a:ext cx="201581" cy="1813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053F030-3F68-4D03-9451-B92F7C38B968}"/>
                </a:ext>
              </a:extLst>
            </p:cNvPr>
            <p:cNvSpPr/>
            <p:nvPr/>
          </p:nvSpPr>
          <p:spPr>
            <a:xfrm>
              <a:off x="5729822" y="2469402"/>
              <a:ext cx="201464" cy="17785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4E1AE1-4E54-4952-AA04-8C0EFABC1BE9}"/>
                </a:ext>
              </a:extLst>
            </p:cNvPr>
            <p:cNvSpPr/>
            <p:nvPr/>
          </p:nvSpPr>
          <p:spPr>
            <a:xfrm>
              <a:off x="4259903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ADC568-7C9C-4409-942E-C65855509D7C}"/>
                </a:ext>
              </a:extLst>
            </p:cNvPr>
            <p:cNvSpPr/>
            <p:nvPr/>
          </p:nvSpPr>
          <p:spPr>
            <a:xfrm>
              <a:off x="4472329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D78878-DC14-46AC-BF1B-E971225E6092}"/>
                </a:ext>
              </a:extLst>
            </p:cNvPr>
            <p:cNvSpPr/>
            <p:nvPr/>
          </p:nvSpPr>
          <p:spPr>
            <a:xfrm>
              <a:off x="4646794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12D9B5-F944-483E-AAF5-1D8ACE8D0137}"/>
                </a:ext>
              </a:extLst>
            </p:cNvPr>
            <p:cNvSpPr/>
            <p:nvPr/>
          </p:nvSpPr>
          <p:spPr>
            <a:xfrm>
              <a:off x="4850716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F009905-AC5E-42E1-9C72-F1E6433BC5B0}"/>
                </a:ext>
              </a:extLst>
            </p:cNvPr>
            <p:cNvSpPr/>
            <p:nvPr/>
          </p:nvSpPr>
          <p:spPr>
            <a:xfrm>
              <a:off x="5025181" y="3408808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B9AAA4-5374-4A01-B59D-565799FB4600}"/>
                </a:ext>
              </a:extLst>
            </p:cNvPr>
            <p:cNvSpPr/>
            <p:nvPr/>
          </p:nvSpPr>
          <p:spPr>
            <a:xfrm>
              <a:off x="5211137" y="341020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32C2C6-B3F2-454C-8108-48F5C929D82E}"/>
              </a:ext>
            </a:extLst>
          </p:cNvPr>
          <p:cNvGrpSpPr/>
          <p:nvPr/>
        </p:nvGrpSpPr>
        <p:grpSpPr>
          <a:xfrm>
            <a:off x="4674859" y="3876497"/>
            <a:ext cx="2122005" cy="2490550"/>
            <a:chOff x="8302156" y="461880"/>
            <a:chExt cx="3169743" cy="4025598"/>
          </a:xfrm>
        </p:grpSpPr>
        <p:sp>
          <p:nvSpPr>
            <p:cNvPr id="79" name="Can 314">
              <a:extLst>
                <a:ext uri="{FF2B5EF4-FFF2-40B4-BE49-F238E27FC236}">
                  <a16:creationId xmlns:a16="http://schemas.microsoft.com/office/drawing/2014/main" id="{888F2C8A-E85B-43A3-BAE5-7B9CAFEE2709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9B41046E-92BD-48E6-BC27-909C6CFA572D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6E38A63-47DC-48B7-AFE7-B4BB5317BE56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496697"/>
              <a:chOff x="1626628" y="280207"/>
              <a:chExt cx="1208012" cy="308490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5FD98A6-A6B0-4D01-92EA-B0E045D59C89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60810"/>
                <a:chOff x="1951142" y="2013702"/>
                <a:chExt cx="855558" cy="1534087"/>
              </a:xfrm>
            </p:grpSpPr>
            <p:sp>
              <p:nvSpPr>
                <p:cNvPr id="94" name="Can 337">
                  <a:extLst>
                    <a:ext uri="{FF2B5EF4-FFF2-40B4-BE49-F238E27FC236}">
                      <a16:creationId xmlns:a16="http://schemas.microsoft.com/office/drawing/2014/main" id="{393B1E9D-0695-4EB7-B48E-185E861E7A49}"/>
                    </a:ext>
                  </a:extLst>
                </p:cNvPr>
                <p:cNvSpPr/>
                <p:nvPr/>
              </p:nvSpPr>
              <p:spPr>
                <a:xfrm>
                  <a:off x="2343849" y="3086439"/>
                  <a:ext cx="148671" cy="461350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5" name="Can 338">
                  <a:extLst>
                    <a:ext uri="{FF2B5EF4-FFF2-40B4-BE49-F238E27FC236}">
                      <a16:creationId xmlns:a16="http://schemas.microsoft.com/office/drawing/2014/main" id="{77679BCE-81B6-4A11-8C7B-B6B82CD7B4D7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6" name="Can 339">
                  <a:extLst>
                    <a:ext uri="{FF2B5EF4-FFF2-40B4-BE49-F238E27FC236}">
                      <a16:creationId xmlns:a16="http://schemas.microsoft.com/office/drawing/2014/main" id="{05D6D4E7-1DF2-43EC-B408-C9E5D0A7090D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" name="Can 340">
                  <a:extLst>
                    <a:ext uri="{FF2B5EF4-FFF2-40B4-BE49-F238E27FC236}">
                      <a16:creationId xmlns:a16="http://schemas.microsoft.com/office/drawing/2014/main" id="{1275E50F-3B59-4444-8769-E79EE2F333DD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92" name="Can 335">
                <a:extLst>
                  <a:ext uri="{FF2B5EF4-FFF2-40B4-BE49-F238E27FC236}">
                    <a16:creationId xmlns:a16="http://schemas.microsoft.com/office/drawing/2014/main" id="{5B7F8C0D-759A-4C0A-B17A-4D43C337CBFC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Down Arrow 336">
                <a:extLst>
                  <a:ext uri="{FF2B5EF4-FFF2-40B4-BE49-F238E27FC236}">
                    <a16:creationId xmlns:a16="http://schemas.microsoft.com/office/drawing/2014/main" id="{6569A0D3-98C0-4AEF-9162-B70107FBB6E4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4" name="Freeform 320">
              <a:extLst>
                <a:ext uri="{FF2B5EF4-FFF2-40B4-BE49-F238E27FC236}">
                  <a16:creationId xmlns:a16="http://schemas.microsoft.com/office/drawing/2014/main" id="{77A93560-F680-4099-91ED-4FB6E622FAE3}"/>
                </a:ext>
              </a:extLst>
            </p:cNvPr>
            <p:cNvSpPr/>
            <p:nvPr/>
          </p:nvSpPr>
          <p:spPr>
            <a:xfrm>
              <a:off x="8893805" y="2964830"/>
              <a:ext cx="1825817" cy="848924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  <a:gd name="connsiteX0" fmla="*/ 3708073 w 3729340"/>
                <a:gd name="connsiteY0" fmla="*/ 0 h 619555"/>
                <a:gd name="connsiteX1" fmla="*/ 3686170 w 3729340"/>
                <a:gd name="connsiteY1" fmla="*/ 450783 h 619555"/>
                <a:gd name="connsiteX2" fmla="*/ 3572244 w 3729340"/>
                <a:gd name="connsiteY2" fmla="*/ 574528 h 619555"/>
                <a:gd name="connsiteX3" fmla="*/ 0 w 3729340"/>
                <a:gd name="connsiteY3" fmla="*/ 619555 h 619555"/>
                <a:gd name="connsiteX0" fmla="*/ 3708073 w 3729340"/>
                <a:gd name="connsiteY0" fmla="*/ 0 h 635604"/>
                <a:gd name="connsiteX1" fmla="*/ 3686170 w 3729340"/>
                <a:gd name="connsiteY1" fmla="*/ 450783 h 635604"/>
                <a:gd name="connsiteX2" fmla="*/ 3572244 w 3729340"/>
                <a:gd name="connsiteY2" fmla="*/ 574528 h 635604"/>
                <a:gd name="connsiteX3" fmla="*/ 2967004 w 3729340"/>
                <a:gd name="connsiteY3" fmla="*/ 635604 h 635604"/>
                <a:gd name="connsiteX4" fmla="*/ 0 w 3729340"/>
                <a:gd name="connsiteY4" fmla="*/ 619555 h 63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40" h="635604">
                  <a:moveTo>
                    <a:pt x="3708073" y="0"/>
                  </a:moveTo>
                  <a:cubicBezTo>
                    <a:pt x="3712789" y="67447"/>
                    <a:pt x="3764910" y="306003"/>
                    <a:pt x="3686170" y="450783"/>
                  </a:cubicBezTo>
                  <a:cubicBezTo>
                    <a:pt x="3649609" y="535866"/>
                    <a:pt x="3662336" y="539724"/>
                    <a:pt x="3572244" y="574528"/>
                  </a:cubicBezTo>
                  <a:cubicBezTo>
                    <a:pt x="3428978" y="599991"/>
                    <a:pt x="3562378" y="628099"/>
                    <a:pt x="2967004" y="635604"/>
                  </a:cubicBezTo>
                  <a:lnTo>
                    <a:pt x="0" y="61955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F8CBCF-FC76-4FCA-A271-0FDA3A240557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ight Arrow 323">
              <a:extLst>
                <a:ext uri="{FF2B5EF4-FFF2-40B4-BE49-F238E27FC236}">
                  <a16:creationId xmlns:a16="http://schemas.microsoft.com/office/drawing/2014/main" id="{C55D14A2-086E-4216-ADD8-0D7127D1D1F6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37795595-A4F3-4D92-9F4A-EF309CDC6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88" name="Right Arrow 325">
              <a:extLst>
                <a:ext uri="{FF2B5EF4-FFF2-40B4-BE49-F238E27FC236}">
                  <a16:creationId xmlns:a16="http://schemas.microsoft.com/office/drawing/2014/main" id="{821056C4-A7B2-4DC2-9AE1-93FF6E796510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D9497C7-18E9-45BB-B30C-E0793C9A784A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E445998-BB3A-4573-83DD-3A5507B70046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7697303-1FA9-4CD4-BD71-D51D9EC65877}"/>
                  </a:ext>
                </a:extLst>
              </p:cNvPr>
              <p:cNvSpPr/>
              <p:nvPr/>
            </p:nvSpPr>
            <p:spPr>
              <a:xfrm>
                <a:off x="2276781" y="6393629"/>
                <a:ext cx="1413912" cy="275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350" dirty="0"/>
                  <a:t> &gt; 0 mm/s</a:t>
                </a: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7697303-1FA9-4CD4-BD71-D51D9EC65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81" y="6393629"/>
                <a:ext cx="1413912" cy="275436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ED6FE2D-A027-4424-BC7B-DE23DE033A93}"/>
                  </a:ext>
                </a:extLst>
              </p:cNvPr>
              <p:cNvSpPr/>
              <p:nvPr/>
            </p:nvSpPr>
            <p:spPr>
              <a:xfrm>
                <a:off x="4881811" y="6393629"/>
                <a:ext cx="1413912" cy="275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35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ED6FE2D-A027-4424-BC7B-DE23DE033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811" y="6393629"/>
                <a:ext cx="1413912" cy="275436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ight Arrow 10">
            <a:extLst>
              <a:ext uri="{FF2B5EF4-FFF2-40B4-BE49-F238E27FC236}">
                <a16:creationId xmlns:a16="http://schemas.microsoft.com/office/drawing/2014/main" id="{3F938E37-78E5-4A6C-B1E5-118CBC1E3D36}"/>
              </a:ext>
            </a:extLst>
          </p:cNvPr>
          <p:cNvSpPr/>
          <p:nvPr/>
        </p:nvSpPr>
        <p:spPr>
          <a:xfrm flipH="1">
            <a:off x="2660932" y="6173890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Right Arrow 359">
            <a:extLst>
              <a:ext uri="{FF2B5EF4-FFF2-40B4-BE49-F238E27FC236}">
                <a16:creationId xmlns:a16="http://schemas.microsoft.com/office/drawing/2014/main" id="{A217F2A1-297B-4481-AA1C-4F1B22B6757F}"/>
              </a:ext>
            </a:extLst>
          </p:cNvPr>
          <p:cNvSpPr/>
          <p:nvPr/>
        </p:nvSpPr>
        <p:spPr>
          <a:xfrm flipH="1">
            <a:off x="5238178" y="6194466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C02706-1FC0-4925-8AE8-ECE4BB3E2E00}"/>
              </a:ext>
            </a:extLst>
          </p:cNvPr>
          <p:cNvSpPr/>
          <p:nvPr/>
        </p:nvSpPr>
        <p:spPr>
          <a:xfrm>
            <a:off x="625915" y="5597926"/>
            <a:ext cx="1408816" cy="320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X-Y-Z </a:t>
            </a:r>
          </a:p>
          <a:p>
            <a:pPr algn="ctr"/>
            <a:r>
              <a:rPr lang="en-US" sz="1350" dirty="0"/>
              <a:t>Motion Control</a:t>
            </a:r>
          </a:p>
        </p:txBody>
      </p:sp>
      <p:sp>
        <p:nvSpPr>
          <p:cNvPr id="144" name="Cube 143">
            <a:extLst>
              <a:ext uri="{FF2B5EF4-FFF2-40B4-BE49-F238E27FC236}">
                <a16:creationId xmlns:a16="http://schemas.microsoft.com/office/drawing/2014/main" id="{0F13F52D-0C66-46CB-94FC-32776C11FC32}"/>
              </a:ext>
            </a:extLst>
          </p:cNvPr>
          <p:cNvSpPr/>
          <p:nvPr/>
        </p:nvSpPr>
        <p:spPr>
          <a:xfrm flipH="1">
            <a:off x="904433" y="5111513"/>
            <a:ext cx="891782" cy="382343"/>
          </a:xfrm>
          <a:prstGeom prst="cube">
            <a:avLst>
              <a:gd name="adj" fmla="val 4129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BB79566-B196-4FDB-AA0B-C49CD98891B6}"/>
              </a:ext>
            </a:extLst>
          </p:cNvPr>
          <p:cNvSpPr/>
          <p:nvPr/>
        </p:nvSpPr>
        <p:spPr>
          <a:xfrm>
            <a:off x="1060137" y="5149677"/>
            <a:ext cx="337735" cy="731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7" name="Can 24">
            <a:extLst>
              <a:ext uri="{FF2B5EF4-FFF2-40B4-BE49-F238E27FC236}">
                <a16:creationId xmlns:a16="http://schemas.microsoft.com/office/drawing/2014/main" id="{3BB85A0D-2677-4AF2-B5C1-332A5E45AE41}"/>
              </a:ext>
            </a:extLst>
          </p:cNvPr>
          <p:cNvSpPr/>
          <p:nvPr/>
        </p:nvSpPr>
        <p:spPr>
          <a:xfrm>
            <a:off x="1179967" y="4888783"/>
            <a:ext cx="89802" cy="29410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C98FC0-5530-437E-897E-DF4C3C7DB673}"/>
              </a:ext>
            </a:extLst>
          </p:cNvPr>
          <p:cNvSpPr/>
          <p:nvPr/>
        </p:nvSpPr>
        <p:spPr>
          <a:xfrm>
            <a:off x="1487587" y="5316011"/>
            <a:ext cx="268879" cy="73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94A162-EF08-454A-A8E4-1BBCB24F25E8}"/>
              </a:ext>
            </a:extLst>
          </p:cNvPr>
          <p:cNvSpPr/>
          <p:nvPr/>
        </p:nvSpPr>
        <p:spPr>
          <a:xfrm>
            <a:off x="1113458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44480CC-841A-4053-BD25-2B4EF9232DFF}"/>
              </a:ext>
            </a:extLst>
          </p:cNvPr>
          <p:cNvSpPr/>
          <p:nvPr/>
        </p:nvSpPr>
        <p:spPr>
          <a:xfrm>
            <a:off x="1217892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06CE382-D596-4C8C-86F9-3E6481CC971C}"/>
              </a:ext>
            </a:extLst>
          </p:cNvPr>
          <p:cNvSpPr/>
          <p:nvPr/>
        </p:nvSpPr>
        <p:spPr>
          <a:xfrm>
            <a:off x="1319545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14B41A24-44D2-4102-B0F9-4992FA1D453E}"/>
              </a:ext>
            </a:extLst>
          </p:cNvPr>
          <p:cNvSpPr/>
          <p:nvPr/>
        </p:nvSpPr>
        <p:spPr>
          <a:xfrm>
            <a:off x="740291" y="4646184"/>
            <a:ext cx="664765" cy="629466"/>
          </a:xfrm>
          <a:custGeom>
            <a:avLst/>
            <a:gdLst>
              <a:gd name="connsiteX0" fmla="*/ 793243 w 793243"/>
              <a:gd name="connsiteY0" fmla="*/ 0 h 1535185"/>
              <a:gd name="connsiteX1" fmla="*/ 164068 w 793243"/>
              <a:gd name="connsiteY1" fmla="*/ 805343 h 1535185"/>
              <a:gd name="connsiteX2" fmla="*/ 4677 w 793243"/>
              <a:gd name="connsiteY2" fmla="*/ 1333849 h 1535185"/>
              <a:gd name="connsiteX3" fmla="*/ 289903 w 793243"/>
              <a:gd name="connsiteY3" fmla="*/ 1535185 h 1535185"/>
              <a:gd name="connsiteX4" fmla="*/ 289903 w 793243"/>
              <a:gd name="connsiteY4" fmla="*/ 1535185 h 153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243" h="1535185">
                <a:moveTo>
                  <a:pt x="793243" y="0"/>
                </a:moveTo>
                <a:cubicBezTo>
                  <a:pt x="544369" y="291517"/>
                  <a:pt x="295496" y="583035"/>
                  <a:pt x="164068" y="805343"/>
                </a:cubicBezTo>
                <a:cubicBezTo>
                  <a:pt x="32640" y="1027651"/>
                  <a:pt x="-16296" y="1212209"/>
                  <a:pt x="4677" y="1333849"/>
                </a:cubicBezTo>
                <a:cubicBezTo>
                  <a:pt x="25649" y="1455489"/>
                  <a:pt x="289903" y="1535185"/>
                  <a:pt x="289903" y="1535185"/>
                </a:cubicBezTo>
                <a:lnTo>
                  <a:pt x="289903" y="153518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07F303D8-82A0-4551-8515-7986B7AA8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74" y="4461450"/>
            <a:ext cx="788708" cy="56734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E66BCFE-5684-4801-BF20-5B1DB6E3C988}"/>
              </a:ext>
            </a:extLst>
          </p:cNvPr>
          <p:cNvGrpSpPr/>
          <p:nvPr/>
        </p:nvGrpSpPr>
        <p:grpSpPr>
          <a:xfrm>
            <a:off x="4161622" y="5343871"/>
            <a:ext cx="529054" cy="298889"/>
            <a:chOff x="3724383" y="5273969"/>
            <a:chExt cx="529054" cy="298889"/>
          </a:xfrm>
        </p:grpSpPr>
        <p:sp>
          <p:nvSpPr>
            <p:cNvPr id="154" name="Cube 153">
              <a:extLst>
                <a:ext uri="{FF2B5EF4-FFF2-40B4-BE49-F238E27FC236}">
                  <a16:creationId xmlns:a16="http://schemas.microsoft.com/office/drawing/2014/main" id="{60BAAD31-162E-4C79-85D6-94678AEE4A0A}"/>
                </a:ext>
              </a:extLst>
            </p:cNvPr>
            <p:cNvSpPr/>
            <p:nvPr/>
          </p:nvSpPr>
          <p:spPr>
            <a:xfrm>
              <a:off x="3724383" y="5273969"/>
              <a:ext cx="529054" cy="298889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8122D646-2176-4949-90A7-DF1489363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037" y="5382665"/>
              <a:ext cx="220341" cy="16560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156" name="Freeform 30">
            <a:extLst>
              <a:ext uri="{FF2B5EF4-FFF2-40B4-BE49-F238E27FC236}">
                <a16:creationId xmlns:a16="http://schemas.microsoft.com/office/drawing/2014/main" id="{1B64138D-A4E8-4C27-A39E-F6D953FB5530}"/>
              </a:ext>
            </a:extLst>
          </p:cNvPr>
          <p:cNvSpPr/>
          <p:nvPr/>
        </p:nvSpPr>
        <p:spPr>
          <a:xfrm flipH="1">
            <a:off x="1804465" y="5350200"/>
            <a:ext cx="577116" cy="626426"/>
          </a:xfrm>
          <a:custGeom>
            <a:avLst/>
            <a:gdLst>
              <a:gd name="connsiteX0" fmla="*/ 318782 w 318782"/>
              <a:gd name="connsiteY0" fmla="*/ 0 h 989901"/>
              <a:gd name="connsiteX1" fmla="*/ 67112 w 318782"/>
              <a:gd name="connsiteY1" fmla="*/ 587229 h 989901"/>
              <a:gd name="connsiteX2" fmla="*/ 0 w 318782"/>
              <a:gd name="connsiteY2" fmla="*/ 989901 h 989901"/>
              <a:gd name="connsiteX3" fmla="*/ 0 w 318782"/>
              <a:gd name="connsiteY3" fmla="*/ 989901 h 9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782" h="989901">
                <a:moveTo>
                  <a:pt x="318782" y="0"/>
                </a:moveTo>
                <a:cubicBezTo>
                  <a:pt x="219512" y="211123"/>
                  <a:pt x="120242" y="422246"/>
                  <a:pt x="67112" y="587229"/>
                </a:cubicBezTo>
                <a:cubicBezTo>
                  <a:pt x="13982" y="752212"/>
                  <a:pt x="0" y="989901"/>
                  <a:pt x="0" y="989901"/>
                </a:cubicBezTo>
                <a:lnTo>
                  <a:pt x="0" y="989901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0CFC62A7-1852-40DA-8B71-7CD773547B98}"/>
              </a:ext>
            </a:extLst>
          </p:cNvPr>
          <p:cNvGrpSpPr/>
          <p:nvPr/>
        </p:nvGrpSpPr>
        <p:grpSpPr>
          <a:xfrm>
            <a:off x="4843667" y="2464018"/>
            <a:ext cx="571253" cy="355937"/>
            <a:chOff x="4275123" y="2230065"/>
            <a:chExt cx="1707223" cy="1079021"/>
          </a:xfr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grpSpPr>
        <p:sp>
          <p:nvSpPr>
            <p:cNvPr id="482" name="Cube 481">
              <a:extLst>
                <a:ext uri="{FF2B5EF4-FFF2-40B4-BE49-F238E27FC236}">
                  <a16:creationId xmlns:a16="http://schemas.microsoft.com/office/drawing/2014/main" id="{7D7789A9-3CFC-454E-8410-9BE42EC37D8A}"/>
                </a:ext>
              </a:extLst>
            </p:cNvPr>
            <p:cNvSpPr/>
            <p:nvPr/>
          </p:nvSpPr>
          <p:spPr>
            <a:xfrm>
              <a:off x="4275123" y="2230065"/>
              <a:ext cx="1707223" cy="1079021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6856CA65-2DBC-4E90-B037-C8CFD65B9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104" y="2622470"/>
              <a:ext cx="711027" cy="5978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381" name="Cube 380">
            <a:extLst>
              <a:ext uri="{FF2B5EF4-FFF2-40B4-BE49-F238E27FC236}">
                <a16:creationId xmlns:a16="http://schemas.microsoft.com/office/drawing/2014/main" id="{6DA5A228-5404-435B-8D4D-4D45D53F3882}"/>
              </a:ext>
            </a:extLst>
          </p:cNvPr>
          <p:cNvSpPr/>
          <p:nvPr/>
        </p:nvSpPr>
        <p:spPr>
          <a:xfrm>
            <a:off x="2643353" y="2481210"/>
            <a:ext cx="2170368" cy="688694"/>
          </a:xfrm>
          <a:prstGeom prst="cube">
            <a:avLst>
              <a:gd name="adj" fmla="val 85976"/>
            </a:avLst>
          </a:prstGeom>
          <a:solidFill>
            <a:srgbClr val="7030A0"/>
          </a:solidFill>
          <a:ln>
            <a:noFill/>
          </a:ln>
          <a:effectLst>
            <a:reflection blurRad="6350" stA="48000" endPos="6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F3EA5620-E307-4F16-A81E-315FAD5A7271}"/>
              </a:ext>
            </a:extLst>
          </p:cNvPr>
          <p:cNvGrpSpPr/>
          <p:nvPr/>
        </p:nvGrpSpPr>
        <p:grpSpPr>
          <a:xfrm>
            <a:off x="4550428" y="2928660"/>
            <a:ext cx="339464" cy="329434"/>
            <a:chOff x="4092962" y="5207431"/>
            <a:chExt cx="1056574" cy="990438"/>
          </a:xfrm>
        </p:grpSpPr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D60B75EE-C2EA-494B-9C3F-6BEDCDCE2CEA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88A4DF28-F973-44BE-BBCD-4FF7E297A054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9C1A0FDB-099C-477D-805D-76332533D3CA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55056741-F76C-4334-9235-2624A4EBC584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41DD5382-4937-4932-8FB1-CE70E45691DE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8FDC60D-A937-4B3F-86B0-FA8BA5F96F29}"/>
              </a:ext>
            </a:extLst>
          </p:cNvPr>
          <p:cNvGrpSpPr/>
          <p:nvPr/>
        </p:nvGrpSpPr>
        <p:grpSpPr>
          <a:xfrm>
            <a:off x="3489462" y="288957"/>
            <a:ext cx="646786" cy="1809496"/>
            <a:chOff x="1626628" y="241523"/>
            <a:chExt cx="1208012" cy="3141757"/>
          </a:xfrm>
        </p:grpSpPr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221D8DD9-032C-4552-B676-C9202BEC2E8C}"/>
                </a:ext>
              </a:extLst>
            </p:cNvPr>
            <p:cNvGrpSpPr/>
            <p:nvPr/>
          </p:nvGrpSpPr>
          <p:grpSpPr>
            <a:xfrm>
              <a:off x="1626628" y="1004300"/>
              <a:ext cx="1208012" cy="2378980"/>
              <a:chOff x="1951142" y="2013702"/>
              <a:chExt cx="855558" cy="1545894"/>
            </a:xfrm>
          </p:grpSpPr>
          <p:sp>
            <p:nvSpPr>
              <p:cNvPr id="473" name="Can 22">
                <a:extLst>
                  <a:ext uri="{FF2B5EF4-FFF2-40B4-BE49-F238E27FC236}">
                    <a16:creationId xmlns:a16="http://schemas.microsoft.com/office/drawing/2014/main" id="{2CF0AE0A-2143-4600-A069-40EDEFFCF929}"/>
                  </a:ext>
                </a:extLst>
              </p:cNvPr>
              <p:cNvSpPr/>
              <p:nvPr/>
            </p:nvSpPr>
            <p:spPr>
              <a:xfrm>
                <a:off x="2306922" y="3098245"/>
                <a:ext cx="148671" cy="46135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  <a:reflection blurRad="6350" stA="50000" endA="295" endPos="92000" dist="1016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Can 3">
                <a:extLst>
                  <a:ext uri="{FF2B5EF4-FFF2-40B4-BE49-F238E27FC236}">
                    <a16:creationId xmlns:a16="http://schemas.microsoft.com/office/drawing/2014/main" id="{FAD3E48E-6856-48F4-876F-0AECC58B4F31}"/>
                  </a:ext>
                </a:extLst>
              </p:cNvPr>
              <p:cNvSpPr/>
              <p:nvPr/>
            </p:nvSpPr>
            <p:spPr>
              <a:xfrm>
                <a:off x="1971086" y="2438187"/>
                <a:ext cx="807502" cy="776973"/>
              </a:xfrm>
              <a:prstGeom prst="can">
                <a:avLst>
                  <a:gd name="adj" fmla="val 1632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Can 23">
                <a:extLst>
                  <a:ext uri="{FF2B5EF4-FFF2-40B4-BE49-F238E27FC236}">
                    <a16:creationId xmlns:a16="http://schemas.microsoft.com/office/drawing/2014/main" id="{B67168F5-E762-4625-8B70-2D6D72B7B957}"/>
                  </a:ext>
                </a:extLst>
              </p:cNvPr>
              <p:cNvSpPr/>
              <p:nvPr/>
            </p:nvSpPr>
            <p:spPr>
              <a:xfrm>
                <a:off x="1951142" y="2342846"/>
                <a:ext cx="855558" cy="283575"/>
              </a:xfrm>
              <a:prstGeom prst="can">
                <a:avLst>
                  <a:gd name="adj" fmla="val 2955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Can 21">
                <a:extLst>
                  <a:ext uri="{FF2B5EF4-FFF2-40B4-BE49-F238E27FC236}">
                    <a16:creationId xmlns:a16="http://schemas.microsoft.com/office/drawing/2014/main" id="{3828B20F-65EB-4E98-B460-F3F3FA494BEE}"/>
                  </a:ext>
                </a:extLst>
              </p:cNvPr>
              <p:cNvSpPr/>
              <p:nvPr/>
            </p:nvSpPr>
            <p:spPr>
              <a:xfrm>
                <a:off x="2285429" y="2013702"/>
                <a:ext cx="219774" cy="38841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1" name="Can 37">
              <a:extLst>
                <a:ext uri="{FF2B5EF4-FFF2-40B4-BE49-F238E27FC236}">
                  <a16:creationId xmlns:a16="http://schemas.microsoft.com/office/drawing/2014/main" id="{D2A3C4DA-6505-40D1-8C1A-45ABFD9D9820}"/>
                </a:ext>
              </a:extLst>
            </p:cNvPr>
            <p:cNvSpPr/>
            <p:nvPr/>
          </p:nvSpPr>
          <p:spPr>
            <a:xfrm>
              <a:off x="1927326" y="749109"/>
              <a:ext cx="665466" cy="315474"/>
            </a:xfrm>
            <a:prstGeom prst="can">
              <a:avLst>
                <a:gd name="adj" fmla="val 1632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Down Arrow 38">
              <a:extLst>
                <a:ext uri="{FF2B5EF4-FFF2-40B4-BE49-F238E27FC236}">
                  <a16:creationId xmlns:a16="http://schemas.microsoft.com/office/drawing/2014/main" id="{52AD0A58-7B3A-41C4-80C2-BED4491A5768}"/>
                </a:ext>
              </a:extLst>
            </p:cNvPr>
            <p:cNvSpPr/>
            <p:nvPr/>
          </p:nvSpPr>
          <p:spPr>
            <a:xfrm>
              <a:off x="2050569" y="241523"/>
              <a:ext cx="424263" cy="4363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4" name="Oval 383">
            <a:extLst>
              <a:ext uri="{FF2B5EF4-FFF2-40B4-BE49-F238E27FC236}">
                <a16:creationId xmlns:a16="http://schemas.microsoft.com/office/drawing/2014/main" id="{E78D0410-32A3-45BE-9F42-043FEBBEB3A4}"/>
              </a:ext>
            </a:extLst>
          </p:cNvPr>
          <p:cNvSpPr/>
          <p:nvPr/>
        </p:nvSpPr>
        <p:spPr>
          <a:xfrm>
            <a:off x="3221316" y="2488323"/>
            <a:ext cx="1130120" cy="49793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F26DA16D-D497-41CD-AD83-592CC1AF167A}"/>
              </a:ext>
            </a:extLst>
          </p:cNvPr>
          <p:cNvSpPr/>
          <p:nvPr/>
        </p:nvSpPr>
        <p:spPr>
          <a:xfrm>
            <a:off x="3289534" y="2393021"/>
            <a:ext cx="985525" cy="49793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2140D55A-E322-468E-B48F-762BCC354AE4}"/>
              </a:ext>
            </a:extLst>
          </p:cNvPr>
          <p:cNvSpPr/>
          <p:nvPr/>
        </p:nvSpPr>
        <p:spPr>
          <a:xfrm>
            <a:off x="3377446" y="2349134"/>
            <a:ext cx="792677" cy="39991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3A48ED74-910E-404D-9619-AD2A7D1FC875}"/>
              </a:ext>
            </a:extLst>
          </p:cNvPr>
          <p:cNvSpPr/>
          <p:nvPr/>
        </p:nvSpPr>
        <p:spPr>
          <a:xfrm>
            <a:off x="3489463" y="2290587"/>
            <a:ext cx="568642" cy="351399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Freeform 49">
            <a:extLst>
              <a:ext uri="{FF2B5EF4-FFF2-40B4-BE49-F238E27FC236}">
                <a16:creationId xmlns:a16="http://schemas.microsoft.com/office/drawing/2014/main" id="{3DF05FD1-3E14-4F2E-BF15-E7535189CC97}"/>
              </a:ext>
            </a:extLst>
          </p:cNvPr>
          <p:cNvSpPr/>
          <p:nvPr/>
        </p:nvSpPr>
        <p:spPr>
          <a:xfrm>
            <a:off x="3560058" y="2088809"/>
            <a:ext cx="272938" cy="307968"/>
          </a:xfrm>
          <a:custGeom>
            <a:avLst/>
            <a:gdLst>
              <a:gd name="connsiteX0" fmla="*/ 514750 w 554418"/>
              <a:gd name="connsiteY0" fmla="*/ 0 h 904906"/>
              <a:gd name="connsiteX1" fmla="*/ 507130 w 554418"/>
              <a:gd name="connsiteY1" fmla="*/ 548640 h 904906"/>
              <a:gd name="connsiteX2" fmla="*/ 42310 w 554418"/>
              <a:gd name="connsiteY2" fmla="*/ 868680 h 904906"/>
              <a:gd name="connsiteX3" fmla="*/ 49930 w 554418"/>
              <a:gd name="connsiteY3" fmla="*/ 883920 h 904906"/>
              <a:gd name="connsiteX0" fmla="*/ 472440 w 512108"/>
              <a:gd name="connsiteY0" fmla="*/ 0 h 868680"/>
              <a:gd name="connsiteX1" fmla="*/ 464820 w 512108"/>
              <a:gd name="connsiteY1" fmla="*/ 548640 h 868680"/>
              <a:gd name="connsiteX2" fmla="*/ 0 w 512108"/>
              <a:gd name="connsiteY2" fmla="*/ 868680 h 868680"/>
              <a:gd name="connsiteX0" fmla="*/ 472440 w 504968"/>
              <a:gd name="connsiteY0" fmla="*/ 0 h 868680"/>
              <a:gd name="connsiteX1" fmla="*/ 481312 w 504968"/>
              <a:gd name="connsiteY1" fmla="*/ 423359 h 868680"/>
              <a:gd name="connsiteX2" fmla="*/ 464820 w 504968"/>
              <a:gd name="connsiteY2" fmla="*/ 548640 h 868680"/>
              <a:gd name="connsiteX3" fmla="*/ 0 w 504968"/>
              <a:gd name="connsiteY3" fmla="*/ 868680 h 868680"/>
              <a:gd name="connsiteX0" fmla="*/ 472440 w 515106"/>
              <a:gd name="connsiteY0" fmla="*/ 0 h 868680"/>
              <a:gd name="connsiteX1" fmla="*/ 481312 w 515106"/>
              <a:gd name="connsiteY1" fmla="*/ 423359 h 868680"/>
              <a:gd name="connsiteX2" fmla="*/ 0 w 515106"/>
              <a:gd name="connsiteY2" fmla="*/ 868680 h 868680"/>
              <a:gd name="connsiteX0" fmla="*/ 478915 w 516736"/>
              <a:gd name="connsiteY0" fmla="*/ 0 h 636559"/>
              <a:gd name="connsiteX1" fmla="*/ 481312 w 516736"/>
              <a:gd name="connsiteY1" fmla="*/ 191238 h 636559"/>
              <a:gd name="connsiteX2" fmla="*/ 0 w 516736"/>
              <a:gd name="connsiteY2" fmla="*/ 636559 h 636559"/>
              <a:gd name="connsiteX0" fmla="*/ 478915 w 490917"/>
              <a:gd name="connsiteY0" fmla="*/ 0 h 636559"/>
              <a:gd name="connsiteX1" fmla="*/ 440304 w 490917"/>
              <a:gd name="connsiteY1" fmla="*/ 404682 h 636559"/>
              <a:gd name="connsiteX2" fmla="*/ 0 w 490917"/>
              <a:gd name="connsiteY2" fmla="*/ 636559 h 6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917" h="636559">
                <a:moveTo>
                  <a:pt x="478915" y="0"/>
                </a:moveTo>
                <a:cubicBezTo>
                  <a:pt x="483631" y="67447"/>
                  <a:pt x="519044" y="259902"/>
                  <a:pt x="440304" y="404682"/>
                </a:cubicBezTo>
                <a:cubicBezTo>
                  <a:pt x="361564" y="549462"/>
                  <a:pt x="100273" y="543784"/>
                  <a:pt x="0" y="6365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9F6BB95-5103-4F0B-AD70-2E6C33B2D788}"/>
              </a:ext>
            </a:extLst>
          </p:cNvPr>
          <p:cNvSpPr/>
          <p:nvPr/>
        </p:nvSpPr>
        <p:spPr>
          <a:xfrm>
            <a:off x="4309401" y="3073214"/>
            <a:ext cx="243877" cy="40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9984BC2-ACA4-4B42-AF57-FD66E3E81AC9}"/>
              </a:ext>
            </a:extLst>
          </p:cNvPr>
          <p:cNvCxnSpPr>
            <a:cxnSpLocks/>
          </p:cNvCxnSpPr>
          <p:nvPr/>
        </p:nvCxnSpPr>
        <p:spPr>
          <a:xfrm flipV="1">
            <a:off x="3961970" y="393280"/>
            <a:ext cx="1131586" cy="1628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5F2402FD-1235-4D35-9DB2-8CC3E64C2C79}"/>
              </a:ext>
            </a:extLst>
          </p:cNvPr>
          <p:cNvCxnSpPr>
            <a:cxnSpLocks/>
          </p:cNvCxnSpPr>
          <p:nvPr/>
        </p:nvCxnSpPr>
        <p:spPr>
          <a:xfrm flipV="1">
            <a:off x="3968728" y="1689542"/>
            <a:ext cx="1124828" cy="610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81B2CB2B-16AC-4300-9413-5789A35449ED}"/>
              </a:ext>
            </a:extLst>
          </p:cNvPr>
          <p:cNvCxnSpPr>
            <a:cxnSpLocks/>
          </p:cNvCxnSpPr>
          <p:nvPr/>
        </p:nvCxnSpPr>
        <p:spPr>
          <a:xfrm>
            <a:off x="1698998" y="2018847"/>
            <a:ext cx="0" cy="7075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BDD56CC-630F-4588-89FC-B8E9C8A7E1E4}"/>
              </a:ext>
            </a:extLst>
          </p:cNvPr>
          <p:cNvSpPr/>
          <p:nvPr/>
        </p:nvSpPr>
        <p:spPr>
          <a:xfrm>
            <a:off x="590163" y="1993559"/>
            <a:ext cx="951708" cy="768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Free Flow Regime  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A7692E1-3DF3-4003-B01A-6D93B8FCA6F1}"/>
              </a:ext>
            </a:extLst>
          </p:cNvPr>
          <p:cNvCxnSpPr>
            <a:cxnSpLocks/>
          </p:cNvCxnSpPr>
          <p:nvPr/>
        </p:nvCxnSpPr>
        <p:spPr>
          <a:xfrm>
            <a:off x="1580774" y="2021709"/>
            <a:ext cx="211575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3977FAC2-F421-498A-A3AE-950B63001B54}"/>
              </a:ext>
            </a:extLst>
          </p:cNvPr>
          <p:cNvCxnSpPr>
            <a:cxnSpLocks/>
          </p:cNvCxnSpPr>
          <p:nvPr/>
        </p:nvCxnSpPr>
        <p:spPr>
          <a:xfrm>
            <a:off x="1539989" y="2726350"/>
            <a:ext cx="140008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 397">
            <a:extLst>
              <a:ext uri="{FF2B5EF4-FFF2-40B4-BE49-F238E27FC236}">
                <a16:creationId xmlns:a16="http://schemas.microsoft.com/office/drawing/2014/main" id="{C2DB9B52-F2E9-4E46-B257-CA8DC863CB7E}"/>
              </a:ext>
            </a:extLst>
          </p:cNvPr>
          <p:cNvSpPr/>
          <p:nvPr/>
        </p:nvSpPr>
        <p:spPr>
          <a:xfrm>
            <a:off x="2919782" y="3321126"/>
            <a:ext cx="1201085" cy="25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Stationary Collector </a:t>
            </a:r>
          </a:p>
        </p:txBody>
      </p: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B421CE63-A6AC-4F48-A290-810A79082E11}"/>
              </a:ext>
            </a:extLst>
          </p:cNvPr>
          <p:cNvGrpSpPr/>
          <p:nvPr/>
        </p:nvGrpSpPr>
        <p:grpSpPr>
          <a:xfrm>
            <a:off x="5193940" y="425106"/>
            <a:ext cx="695700" cy="1218896"/>
            <a:chOff x="5233299" y="203797"/>
            <a:chExt cx="1208012" cy="2017430"/>
          </a:xfrm>
        </p:grpSpPr>
        <p:sp>
          <p:nvSpPr>
            <p:cNvPr id="468" name="Freeform 144">
              <a:extLst>
                <a:ext uri="{FF2B5EF4-FFF2-40B4-BE49-F238E27FC236}">
                  <a16:creationId xmlns:a16="http://schemas.microsoft.com/office/drawing/2014/main" id="{769F6618-4084-4312-AC99-552C5BF580A2}"/>
                </a:ext>
              </a:extLst>
            </p:cNvPr>
            <p:cNvSpPr/>
            <p:nvPr/>
          </p:nvSpPr>
          <p:spPr>
            <a:xfrm>
              <a:off x="5247426" y="574481"/>
              <a:ext cx="1175712" cy="1646746"/>
            </a:xfrm>
            <a:custGeom>
              <a:avLst/>
              <a:gdLst>
                <a:gd name="connsiteX0" fmla="*/ 31737 w 1247241"/>
                <a:gd name="connsiteY0" fmla="*/ 25344 h 1557468"/>
                <a:gd name="connsiteX1" fmla="*/ 355828 w 1247241"/>
                <a:gd name="connsiteY1" fmla="*/ 320498 h 1557468"/>
                <a:gd name="connsiteX2" fmla="*/ 488937 w 1247241"/>
                <a:gd name="connsiteY2" fmla="*/ 1344857 h 1557468"/>
                <a:gd name="connsiteX3" fmla="*/ 760942 w 1247241"/>
                <a:gd name="connsiteY3" fmla="*/ 1472179 h 1557468"/>
                <a:gd name="connsiteX4" fmla="*/ 841965 w 1247241"/>
                <a:gd name="connsiteY4" fmla="*/ 326285 h 1557468"/>
                <a:gd name="connsiteX5" fmla="*/ 1223929 w 1247241"/>
                <a:gd name="connsiteY5" fmla="*/ 48493 h 1557468"/>
                <a:gd name="connsiteX6" fmla="*/ 31737 w 1247241"/>
                <a:gd name="connsiteY6" fmla="*/ 25344 h 1557468"/>
                <a:gd name="connsiteX0" fmla="*/ 32042 w 1247546"/>
                <a:gd name="connsiteY0" fmla="*/ 25344 h 1627095"/>
                <a:gd name="connsiteX1" fmla="*/ 356133 w 1247546"/>
                <a:gd name="connsiteY1" fmla="*/ 320498 h 1627095"/>
                <a:gd name="connsiteX2" fmla="*/ 519650 w 1247546"/>
                <a:gd name="connsiteY2" fmla="*/ 1491716 h 1627095"/>
                <a:gd name="connsiteX3" fmla="*/ 761247 w 1247546"/>
                <a:gd name="connsiteY3" fmla="*/ 1472179 h 1627095"/>
                <a:gd name="connsiteX4" fmla="*/ 842270 w 1247546"/>
                <a:gd name="connsiteY4" fmla="*/ 326285 h 1627095"/>
                <a:gd name="connsiteX5" fmla="*/ 1224234 w 1247546"/>
                <a:gd name="connsiteY5" fmla="*/ 48493 h 1627095"/>
                <a:gd name="connsiteX6" fmla="*/ 32042 w 1247546"/>
                <a:gd name="connsiteY6" fmla="*/ 25344 h 1627095"/>
                <a:gd name="connsiteX0" fmla="*/ 2884 w 1199377"/>
                <a:gd name="connsiteY0" fmla="*/ 5820 h 1607571"/>
                <a:gd name="connsiteX1" fmla="*/ 326975 w 1199377"/>
                <a:gd name="connsiteY1" fmla="*/ 300974 h 1607571"/>
                <a:gd name="connsiteX2" fmla="*/ 490492 w 1199377"/>
                <a:gd name="connsiteY2" fmla="*/ 1472192 h 1607571"/>
                <a:gd name="connsiteX3" fmla="*/ 732089 w 1199377"/>
                <a:gd name="connsiteY3" fmla="*/ 1452655 h 1607571"/>
                <a:gd name="connsiteX4" fmla="*/ 813112 w 1199377"/>
                <a:gd name="connsiteY4" fmla="*/ 306761 h 1607571"/>
                <a:gd name="connsiteX5" fmla="*/ 1195076 w 1199377"/>
                <a:gd name="connsiteY5" fmla="*/ 28969 h 1607571"/>
                <a:gd name="connsiteX6" fmla="*/ 531151 w 1199377"/>
                <a:gd name="connsiteY6" fmla="*/ 99091 h 1607571"/>
                <a:gd name="connsiteX7" fmla="*/ 2884 w 1199377"/>
                <a:gd name="connsiteY7" fmla="*/ 5820 h 1607571"/>
                <a:gd name="connsiteX0" fmla="*/ 2618 w 1235603"/>
                <a:gd name="connsiteY0" fmla="*/ 28858 h 1585422"/>
                <a:gd name="connsiteX1" fmla="*/ 363200 w 1235603"/>
                <a:gd name="connsiteY1" fmla="*/ 278825 h 1585422"/>
                <a:gd name="connsiteX2" fmla="*/ 526717 w 1235603"/>
                <a:gd name="connsiteY2" fmla="*/ 1450043 h 1585422"/>
                <a:gd name="connsiteX3" fmla="*/ 768314 w 1235603"/>
                <a:gd name="connsiteY3" fmla="*/ 1430506 h 1585422"/>
                <a:gd name="connsiteX4" fmla="*/ 849337 w 1235603"/>
                <a:gd name="connsiteY4" fmla="*/ 284612 h 1585422"/>
                <a:gd name="connsiteX5" fmla="*/ 1231301 w 1235603"/>
                <a:gd name="connsiteY5" fmla="*/ 6820 h 1585422"/>
                <a:gd name="connsiteX6" fmla="*/ 567376 w 1235603"/>
                <a:gd name="connsiteY6" fmla="*/ 76942 h 1585422"/>
                <a:gd name="connsiteX7" fmla="*/ 2618 w 1235603"/>
                <a:gd name="connsiteY7" fmla="*/ 28858 h 1585422"/>
                <a:gd name="connsiteX0" fmla="*/ 2618 w 1235603"/>
                <a:gd name="connsiteY0" fmla="*/ 18200 h 1574764"/>
                <a:gd name="connsiteX1" fmla="*/ 363200 w 1235603"/>
                <a:gd name="connsiteY1" fmla="*/ 268167 h 1574764"/>
                <a:gd name="connsiteX2" fmla="*/ 526717 w 1235603"/>
                <a:gd name="connsiteY2" fmla="*/ 1439385 h 1574764"/>
                <a:gd name="connsiteX3" fmla="*/ 768314 w 1235603"/>
                <a:gd name="connsiteY3" fmla="*/ 1419848 h 1574764"/>
                <a:gd name="connsiteX4" fmla="*/ 849337 w 1235603"/>
                <a:gd name="connsiteY4" fmla="*/ 273954 h 1574764"/>
                <a:gd name="connsiteX5" fmla="*/ 1231301 w 1235603"/>
                <a:gd name="connsiteY5" fmla="*/ 7459 h 1574764"/>
                <a:gd name="connsiteX6" fmla="*/ 567376 w 1235603"/>
                <a:gd name="connsiteY6" fmla="*/ 66284 h 1574764"/>
                <a:gd name="connsiteX7" fmla="*/ 2618 w 1235603"/>
                <a:gd name="connsiteY7" fmla="*/ 18200 h 1574764"/>
                <a:gd name="connsiteX0" fmla="*/ 2618 w 1235514"/>
                <a:gd name="connsiteY0" fmla="*/ 18200 h 1557032"/>
                <a:gd name="connsiteX1" fmla="*/ 363200 w 1235514"/>
                <a:gd name="connsiteY1" fmla="*/ 268167 h 1557032"/>
                <a:gd name="connsiteX2" fmla="*/ 526717 w 1235514"/>
                <a:gd name="connsiteY2" fmla="*/ 1439385 h 1557032"/>
                <a:gd name="connsiteX3" fmla="*/ 768314 w 1235514"/>
                <a:gd name="connsiteY3" fmla="*/ 1419848 h 1557032"/>
                <a:gd name="connsiteX4" fmla="*/ 669517 w 1235514"/>
                <a:gd name="connsiteY4" fmla="*/ 587121 h 1557032"/>
                <a:gd name="connsiteX5" fmla="*/ 849337 w 1235514"/>
                <a:gd name="connsiteY5" fmla="*/ 273954 h 1557032"/>
                <a:gd name="connsiteX6" fmla="*/ 1231301 w 1235514"/>
                <a:gd name="connsiteY6" fmla="*/ 7459 h 1557032"/>
                <a:gd name="connsiteX7" fmla="*/ 567376 w 1235514"/>
                <a:gd name="connsiteY7" fmla="*/ 66284 h 1557032"/>
                <a:gd name="connsiteX8" fmla="*/ 2618 w 1235514"/>
                <a:gd name="connsiteY8" fmla="*/ 18200 h 1557032"/>
                <a:gd name="connsiteX0" fmla="*/ 2625 w 1235521"/>
                <a:gd name="connsiteY0" fmla="*/ 18200 h 1533914"/>
                <a:gd name="connsiteX1" fmla="*/ 363207 w 1235521"/>
                <a:gd name="connsiteY1" fmla="*/ 268167 h 1533914"/>
                <a:gd name="connsiteX2" fmla="*/ 532086 w 1235521"/>
                <a:gd name="connsiteY2" fmla="*/ 608936 h 1533914"/>
                <a:gd name="connsiteX3" fmla="*/ 526724 w 1235521"/>
                <a:gd name="connsiteY3" fmla="*/ 1439385 h 1533914"/>
                <a:gd name="connsiteX4" fmla="*/ 768321 w 1235521"/>
                <a:gd name="connsiteY4" fmla="*/ 1419848 h 1533914"/>
                <a:gd name="connsiteX5" fmla="*/ 669524 w 1235521"/>
                <a:gd name="connsiteY5" fmla="*/ 587121 h 1533914"/>
                <a:gd name="connsiteX6" fmla="*/ 849344 w 1235521"/>
                <a:gd name="connsiteY6" fmla="*/ 273954 h 1533914"/>
                <a:gd name="connsiteX7" fmla="*/ 1231308 w 1235521"/>
                <a:gd name="connsiteY7" fmla="*/ 7459 h 1533914"/>
                <a:gd name="connsiteX8" fmla="*/ 567383 w 1235521"/>
                <a:gd name="connsiteY8" fmla="*/ 66284 h 1533914"/>
                <a:gd name="connsiteX9" fmla="*/ 2625 w 1235521"/>
                <a:gd name="connsiteY9" fmla="*/ 18200 h 1533914"/>
                <a:gd name="connsiteX0" fmla="*/ 2625 w 1235521"/>
                <a:gd name="connsiteY0" fmla="*/ 18200 h 1558855"/>
                <a:gd name="connsiteX1" fmla="*/ 363207 w 1235521"/>
                <a:gd name="connsiteY1" fmla="*/ 268167 h 1558855"/>
                <a:gd name="connsiteX2" fmla="*/ 532086 w 1235521"/>
                <a:gd name="connsiteY2" fmla="*/ 608936 h 1558855"/>
                <a:gd name="connsiteX3" fmla="*/ 526724 w 1235521"/>
                <a:gd name="connsiteY3" fmla="*/ 1439385 h 1558855"/>
                <a:gd name="connsiteX4" fmla="*/ 688148 w 1235521"/>
                <a:gd name="connsiteY4" fmla="*/ 1463476 h 1558855"/>
                <a:gd name="connsiteX5" fmla="*/ 669524 w 1235521"/>
                <a:gd name="connsiteY5" fmla="*/ 587121 h 1558855"/>
                <a:gd name="connsiteX6" fmla="*/ 849344 w 1235521"/>
                <a:gd name="connsiteY6" fmla="*/ 273954 h 1558855"/>
                <a:gd name="connsiteX7" fmla="*/ 1231308 w 1235521"/>
                <a:gd name="connsiteY7" fmla="*/ 7459 h 1558855"/>
                <a:gd name="connsiteX8" fmla="*/ 567383 w 1235521"/>
                <a:gd name="connsiteY8" fmla="*/ 66284 h 1558855"/>
                <a:gd name="connsiteX9" fmla="*/ 2625 w 1235521"/>
                <a:gd name="connsiteY9" fmla="*/ 18200 h 1558855"/>
                <a:gd name="connsiteX0" fmla="*/ 2625 w 1235521"/>
                <a:gd name="connsiteY0" fmla="*/ 18200 h 1589647"/>
                <a:gd name="connsiteX1" fmla="*/ 363207 w 1235521"/>
                <a:gd name="connsiteY1" fmla="*/ 268167 h 1589647"/>
                <a:gd name="connsiteX2" fmla="*/ 532086 w 1235521"/>
                <a:gd name="connsiteY2" fmla="*/ 608936 h 1589647"/>
                <a:gd name="connsiteX3" fmla="*/ 583990 w 1235521"/>
                <a:gd name="connsiteY3" fmla="*/ 1493920 h 1589647"/>
                <a:gd name="connsiteX4" fmla="*/ 688148 w 1235521"/>
                <a:gd name="connsiteY4" fmla="*/ 1463476 h 1589647"/>
                <a:gd name="connsiteX5" fmla="*/ 669524 w 1235521"/>
                <a:gd name="connsiteY5" fmla="*/ 587121 h 1589647"/>
                <a:gd name="connsiteX6" fmla="*/ 849344 w 1235521"/>
                <a:gd name="connsiteY6" fmla="*/ 273954 h 1589647"/>
                <a:gd name="connsiteX7" fmla="*/ 1231308 w 1235521"/>
                <a:gd name="connsiteY7" fmla="*/ 7459 h 1589647"/>
                <a:gd name="connsiteX8" fmla="*/ 567383 w 1235521"/>
                <a:gd name="connsiteY8" fmla="*/ 66284 h 1589647"/>
                <a:gd name="connsiteX9" fmla="*/ 2625 w 1235521"/>
                <a:gd name="connsiteY9" fmla="*/ 18200 h 1589647"/>
                <a:gd name="connsiteX0" fmla="*/ 2625 w 1235521"/>
                <a:gd name="connsiteY0" fmla="*/ 18200 h 1607206"/>
                <a:gd name="connsiteX1" fmla="*/ 363207 w 1235521"/>
                <a:gd name="connsiteY1" fmla="*/ 268167 h 1607206"/>
                <a:gd name="connsiteX2" fmla="*/ 532086 w 1235521"/>
                <a:gd name="connsiteY2" fmla="*/ 608936 h 1607206"/>
                <a:gd name="connsiteX3" fmla="*/ 583990 w 1235521"/>
                <a:gd name="connsiteY3" fmla="*/ 1493920 h 1607206"/>
                <a:gd name="connsiteX4" fmla="*/ 688148 w 1235521"/>
                <a:gd name="connsiteY4" fmla="*/ 1496197 h 1607206"/>
                <a:gd name="connsiteX5" fmla="*/ 669524 w 1235521"/>
                <a:gd name="connsiteY5" fmla="*/ 587121 h 1607206"/>
                <a:gd name="connsiteX6" fmla="*/ 849344 w 1235521"/>
                <a:gd name="connsiteY6" fmla="*/ 273954 h 1607206"/>
                <a:gd name="connsiteX7" fmla="*/ 1231308 w 1235521"/>
                <a:gd name="connsiteY7" fmla="*/ 7459 h 1607206"/>
                <a:gd name="connsiteX8" fmla="*/ 567383 w 1235521"/>
                <a:gd name="connsiteY8" fmla="*/ 66284 h 1607206"/>
                <a:gd name="connsiteX9" fmla="*/ 2625 w 1235521"/>
                <a:gd name="connsiteY9" fmla="*/ 18200 h 160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5521" h="1607206">
                  <a:moveTo>
                    <a:pt x="2625" y="18200"/>
                  </a:moveTo>
                  <a:cubicBezTo>
                    <a:pt x="-31404" y="51847"/>
                    <a:pt x="274964" y="169711"/>
                    <a:pt x="363207" y="268167"/>
                  </a:cubicBezTo>
                  <a:cubicBezTo>
                    <a:pt x="451450" y="366623"/>
                    <a:pt x="504833" y="413733"/>
                    <a:pt x="532086" y="608936"/>
                  </a:cubicBezTo>
                  <a:cubicBezTo>
                    <a:pt x="559339" y="804139"/>
                    <a:pt x="557980" y="1346043"/>
                    <a:pt x="583990" y="1493920"/>
                  </a:cubicBezTo>
                  <a:cubicBezTo>
                    <a:pt x="610000" y="1641797"/>
                    <a:pt x="673892" y="1647330"/>
                    <a:pt x="688148" y="1496197"/>
                  </a:cubicBezTo>
                  <a:cubicBezTo>
                    <a:pt x="702404" y="1345064"/>
                    <a:pt x="656020" y="778103"/>
                    <a:pt x="669524" y="587121"/>
                  </a:cubicBezTo>
                  <a:cubicBezTo>
                    <a:pt x="683028" y="396139"/>
                    <a:pt x="780529" y="357839"/>
                    <a:pt x="849344" y="273954"/>
                  </a:cubicBezTo>
                  <a:cubicBezTo>
                    <a:pt x="918159" y="190069"/>
                    <a:pt x="1278301" y="42071"/>
                    <a:pt x="1231308" y="7459"/>
                  </a:cubicBezTo>
                  <a:cubicBezTo>
                    <a:pt x="1184315" y="-27153"/>
                    <a:pt x="766082" y="70142"/>
                    <a:pt x="567383" y="66284"/>
                  </a:cubicBezTo>
                  <a:cubicBezTo>
                    <a:pt x="368684" y="62426"/>
                    <a:pt x="36654" y="-15447"/>
                    <a:pt x="2625" y="182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Can 140">
              <a:extLst>
                <a:ext uri="{FF2B5EF4-FFF2-40B4-BE49-F238E27FC236}">
                  <a16:creationId xmlns:a16="http://schemas.microsoft.com/office/drawing/2014/main" id="{86C97527-5BC0-4F03-87F7-F93E8DFF2E15}"/>
                </a:ext>
              </a:extLst>
            </p:cNvPr>
            <p:cNvSpPr/>
            <p:nvPr/>
          </p:nvSpPr>
          <p:spPr>
            <a:xfrm>
              <a:off x="5233299" y="203797"/>
              <a:ext cx="1208012" cy="436394"/>
            </a:xfrm>
            <a:prstGeom prst="can">
              <a:avLst>
                <a:gd name="adj" fmla="val 2955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566D399-32F8-481E-BADD-A1BEF2140E67}"/>
              </a:ext>
            </a:extLst>
          </p:cNvPr>
          <p:cNvSpPr/>
          <p:nvPr/>
        </p:nvSpPr>
        <p:spPr>
          <a:xfrm>
            <a:off x="5117696" y="393280"/>
            <a:ext cx="853091" cy="129626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7DC12D-F896-4347-B91F-24346AA56027}"/>
              </a:ext>
            </a:extLst>
          </p:cNvPr>
          <p:cNvSpPr txBox="1"/>
          <p:nvPr/>
        </p:nvSpPr>
        <p:spPr>
          <a:xfrm>
            <a:off x="4685197" y="61441"/>
            <a:ext cx="166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Straight Jet Regime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67138516-A0AC-409C-9327-31FAC5DCFA68}"/>
              </a:ext>
            </a:extLst>
          </p:cNvPr>
          <p:cNvSpPr/>
          <p:nvPr/>
        </p:nvSpPr>
        <p:spPr>
          <a:xfrm>
            <a:off x="3186623" y="2349134"/>
            <a:ext cx="1214709" cy="5617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ED72C31-0B42-4177-B93F-DDD1D098E85D}"/>
              </a:ext>
            </a:extLst>
          </p:cNvPr>
          <p:cNvSpPr txBox="1"/>
          <p:nvPr/>
        </p:nvSpPr>
        <p:spPr>
          <a:xfrm>
            <a:off x="4873825" y="1875304"/>
            <a:ext cx="144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Chaotic Jet Regime</a:t>
            </a: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4751387C-C266-43DF-8343-D70DD93E1367}"/>
              </a:ext>
            </a:extLst>
          </p:cNvPr>
          <p:cNvCxnSpPr>
            <a:cxnSpLocks/>
          </p:cNvCxnSpPr>
          <p:nvPr/>
        </p:nvCxnSpPr>
        <p:spPr>
          <a:xfrm flipV="1">
            <a:off x="4559622" y="2122517"/>
            <a:ext cx="579262" cy="1744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308EFE0F-115B-4270-B5C6-F37AFD1C292E}"/>
              </a:ext>
            </a:extLst>
          </p:cNvPr>
          <p:cNvSpPr txBox="1"/>
          <p:nvPr/>
        </p:nvSpPr>
        <p:spPr>
          <a:xfrm>
            <a:off x="2624059" y="1263956"/>
            <a:ext cx="8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Polymer Solution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DD193EB-0B3D-4FCB-A6E5-D60997ED18CB}"/>
              </a:ext>
            </a:extLst>
          </p:cNvPr>
          <p:cNvSpPr txBox="1"/>
          <p:nvPr/>
        </p:nvSpPr>
        <p:spPr>
          <a:xfrm>
            <a:off x="1837149" y="2113007"/>
            <a:ext cx="114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87FDFA77-F9FD-40CB-B3E5-A6B9413FB263}"/>
              </a:ext>
            </a:extLst>
          </p:cNvPr>
          <p:cNvSpPr/>
          <p:nvPr/>
        </p:nvSpPr>
        <p:spPr>
          <a:xfrm>
            <a:off x="3636062" y="1834041"/>
            <a:ext cx="150531" cy="1512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AA16D7D5-2F07-42B1-B760-32E3F6F85EE7}"/>
              </a:ext>
            </a:extLst>
          </p:cNvPr>
          <p:cNvSpPr/>
          <p:nvPr/>
        </p:nvSpPr>
        <p:spPr>
          <a:xfrm>
            <a:off x="3835607" y="1832462"/>
            <a:ext cx="150444" cy="148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15" name="Can 150">
            <a:extLst>
              <a:ext uri="{FF2B5EF4-FFF2-40B4-BE49-F238E27FC236}">
                <a16:creationId xmlns:a16="http://schemas.microsoft.com/office/drawing/2014/main" id="{45E17256-E381-4105-805F-80C9C2FB6B43}"/>
              </a:ext>
            </a:extLst>
          </p:cNvPr>
          <p:cNvSpPr/>
          <p:nvPr/>
        </p:nvSpPr>
        <p:spPr>
          <a:xfrm>
            <a:off x="7152178" y="1713634"/>
            <a:ext cx="411173" cy="369202"/>
          </a:xfrm>
          <a:prstGeom prst="can">
            <a:avLst>
              <a:gd name="adj" fmla="val 16323"/>
            </a:avLst>
          </a:prstGeom>
          <a:solidFill>
            <a:srgbClr val="C00000">
              <a:alpha val="10000"/>
            </a:srgbClr>
          </a:solidFill>
          <a:ln w="38100">
            <a:solidFill>
              <a:srgbClr val="FF0000"/>
            </a:solidFill>
          </a:ln>
          <a:effectLst>
            <a:glow>
              <a:srgbClr val="00206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D4AED432-CB15-40DC-9BD0-1449DFE59B00}"/>
              </a:ext>
            </a:extLst>
          </p:cNvPr>
          <p:cNvGrpSpPr/>
          <p:nvPr/>
        </p:nvGrpSpPr>
        <p:grpSpPr>
          <a:xfrm>
            <a:off x="8394341" y="2476574"/>
            <a:ext cx="571253" cy="355937"/>
            <a:chOff x="4275123" y="2230065"/>
            <a:chExt cx="1707223" cy="1079021"/>
          </a:xfr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grpSpPr>
        <p:sp>
          <p:nvSpPr>
            <p:cNvPr id="466" name="Cube 465">
              <a:extLst>
                <a:ext uri="{FF2B5EF4-FFF2-40B4-BE49-F238E27FC236}">
                  <a16:creationId xmlns:a16="http://schemas.microsoft.com/office/drawing/2014/main" id="{5AB0A3EE-C6B2-49BB-8694-C43B1044F58D}"/>
                </a:ext>
              </a:extLst>
            </p:cNvPr>
            <p:cNvSpPr/>
            <p:nvPr/>
          </p:nvSpPr>
          <p:spPr>
            <a:xfrm>
              <a:off x="4275123" y="2230065"/>
              <a:ext cx="1707223" cy="1079021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7" name="Picture 466">
              <a:extLst>
                <a:ext uri="{FF2B5EF4-FFF2-40B4-BE49-F238E27FC236}">
                  <a16:creationId xmlns:a16="http://schemas.microsoft.com/office/drawing/2014/main" id="{50CD7457-DBDF-4FEF-9B04-3D60850B2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104" y="2622470"/>
              <a:ext cx="711027" cy="5978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417" name="Cube 416">
            <a:extLst>
              <a:ext uri="{FF2B5EF4-FFF2-40B4-BE49-F238E27FC236}">
                <a16:creationId xmlns:a16="http://schemas.microsoft.com/office/drawing/2014/main" id="{202E2D16-D7F5-42FA-9A6A-5F853FFA8FDB}"/>
              </a:ext>
            </a:extLst>
          </p:cNvPr>
          <p:cNvSpPr/>
          <p:nvPr/>
        </p:nvSpPr>
        <p:spPr>
          <a:xfrm>
            <a:off x="6176818" y="2494009"/>
            <a:ext cx="2170368" cy="688694"/>
          </a:xfrm>
          <a:prstGeom prst="cube">
            <a:avLst>
              <a:gd name="adj" fmla="val 85976"/>
            </a:avLst>
          </a:prstGeom>
          <a:solidFill>
            <a:srgbClr val="7030A0"/>
          </a:solidFill>
          <a:ln>
            <a:noFill/>
          </a:ln>
          <a:effectLst>
            <a:reflection blurRad="6350" stA="48000" endPos="6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8F6B0B30-CFC0-4066-8EBA-3C88DBC96FF4}"/>
              </a:ext>
            </a:extLst>
          </p:cNvPr>
          <p:cNvGrpSpPr/>
          <p:nvPr/>
        </p:nvGrpSpPr>
        <p:grpSpPr>
          <a:xfrm>
            <a:off x="8101102" y="2941216"/>
            <a:ext cx="339464" cy="329434"/>
            <a:chOff x="4092962" y="5207431"/>
            <a:chExt cx="1056574" cy="990438"/>
          </a:xfrm>
        </p:grpSpPr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A8265BB-1800-4504-B87B-250DB1B12774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3BA8BAC-E062-4A2D-A55A-9C2BED6E3081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6EB0DF38-51FC-4440-8D81-FED66CA8B836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40B81998-C4DF-40ED-986C-FFAF2D482415}"/>
                </a:ext>
              </a:extLst>
            </p:cNvPr>
            <p:cNvSpPr/>
            <p:nvPr/>
          </p:nvSpPr>
          <p:spPr>
            <a:xfrm>
              <a:off x="4389107" y="5770361"/>
              <a:ext cx="435529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411FF4E8-3D9A-4A63-B7A3-94997605BC02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1BBDC1A-9FEC-450C-90C0-7565F9F30998}"/>
              </a:ext>
            </a:extLst>
          </p:cNvPr>
          <p:cNvGrpSpPr/>
          <p:nvPr/>
        </p:nvGrpSpPr>
        <p:grpSpPr>
          <a:xfrm>
            <a:off x="7040137" y="283835"/>
            <a:ext cx="646786" cy="1827175"/>
            <a:chOff x="1626628" y="210826"/>
            <a:chExt cx="1208012" cy="317245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3E1F180F-1744-4BC6-8D77-A333CCABBB1D}"/>
                </a:ext>
              </a:extLst>
            </p:cNvPr>
            <p:cNvGrpSpPr/>
            <p:nvPr/>
          </p:nvGrpSpPr>
          <p:grpSpPr>
            <a:xfrm>
              <a:off x="1626628" y="1004300"/>
              <a:ext cx="1208012" cy="2378980"/>
              <a:chOff x="1951142" y="2013702"/>
              <a:chExt cx="855558" cy="1545894"/>
            </a:xfrm>
          </p:grpSpPr>
          <p:sp>
            <p:nvSpPr>
              <p:cNvPr id="457" name="Can 22">
                <a:extLst>
                  <a:ext uri="{FF2B5EF4-FFF2-40B4-BE49-F238E27FC236}">
                    <a16:creationId xmlns:a16="http://schemas.microsoft.com/office/drawing/2014/main" id="{3064D4B2-67CE-4532-8DE2-107C46B4A7FC}"/>
                  </a:ext>
                </a:extLst>
              </p:cNvPr>
              <p:cNvSpPr/>
              <p:nvPr/>
            </p:nvSpPr>
            <p:spPr>
              <a:xfrm>
                <a:off x="2306922" y="3098245"/>
                <a:ext cx="148671" cy="46135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  <a:reflection blurRad="6350" stA="50000" endA="295" endPos="92000" dist="1016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Can 3">
                <a:extLst>
                  <a:ext uri="{FF2B5EF4-FFF2-40B4-BE49-F238E27FC236}">
                    <a16:creationId xmlns:a16="http://schemas.microsoft.com/office/drawing/2014/main" id="{5CB5A6EC-3337-4FD9-B4ED-9153495F1174}"/>
                  </a:ext>
                </a:extLst>
              </p:cNvPr>
              <p:cNvSpPr/>
              <p:nvPr/>
            </p:nvSpPr>
            <p:spPr>
              <a:xfrm>
                <a:off x="1971086" y="2438187"/>
                <a:ext cx="807502" cy="776973"/>
              </a:xfrm>
              <a:prstGeom prst="can">
                <a:avLst>
                  <a:gd name="adj" fmla="val 1632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rgbClr val="C00000"/>
                </a:solidFill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Can 23">
                <a:extLst>
                  <a:ext uri="{FF2B5EF4-FFF2-40B4-BE49-F238E27FC236}">
                    <a16:creationId xmlns:a16="http://schemas.microsoft.com/office/drawing/2014/main" id="{C54F092E-A138-42B2-90C8-B8D275990381}"/>
                  </a:ext>
                </a:extLst>
              </p:cNvPr>
              <p:cNvSpPr/>
              <p:nvPr/>
            </p:nvSpPr>
            <p:spPr>
              <a:xfrm>
                <a:off x="1951142" y="2342846"/>
                <a:ext cx="855558" cy="283575"/>
              </a:xfrm>
              <a:prstGeom prst="can">
                <a:avLst>
                  <a:gd name="adj" fmla="val 2955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Can 21">
                <a:extLst>
                  <a:ext uri="{FF2B5EF4-FFF2-40B4-BE49-F238E27FC236}">
                    <a16:creationId xmlns:a16="http://schemas.microsoft.com/office/drawing/2014/main" id="{A3CA0D03-BAF0-435D-9D33-EA839AD82082}"/>
                  </a:ext>
                </a:extLst>
              </p:cNvPr>
              <p:cNvSpPr/>
              <p:nvPr/>
            </p:nvSpPr>
            <p:spPr>
              <a:xfrm>
                <a:off x="2285429" y="2013702"/>
                <a:ext cx="219774" cy="38841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5" name="Can 37">
              <a:extLst>
                <a:ext uri="{FF2B5EF4-FFF2-40B4-BE49-F238E27FC236}">
                  <a16:creationId xmlns:a16="http://schemas.microsoft.com/office/drawing/2014/main" id="{822D0D9D-96AF-4CB7-BE47-F1E7946B1305}"/>
                </a:ext>
              </a:extLst>
            </p:cNvPr>
            <p:cNvSpPr/>
            <p:nvPr/>
          </p:nvSpPr>
          <p:spPr>
            <a:xfrm>
              <a:off x="1927326" y="749109"/>
              <a:ext cx="665466" cy="315474"/>
            </a:xfrm>
            <a:prstGeom prst="can">
              <a:avLst>
                <a:gd name="adj" fmla="val 1632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Down Arrow 38">
              <a:extLst>
                <a:ext uri="{FF2B5EF4-FFF2-40B4-BE49-F238E27FC236}">
                  <a16:creationId xmlns:a16="http://schemas.microsoft.com/office/drawing/2014/main" id="{707B74F3-75A1-40B8-B1E7-E7CFFB00E1A2}"/>
                </a:ext>
              </a:extLst>
            </p:cNvPr>
            <p:cNvSpPr/>
            <p:nvPr/>
          </p:nvSpPr>
          <p:spPr>
            <a:xfrm>
              <a:off x="2050569" y="210826"/>
              <a:ext cx="500981" cy="46706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8C393D6-80E2-4375-9C15-D6AD5276B159}"/>
              </a:ext>
            </a:extLst>
          </p:cNvPr>
          <p:cNvGrpSpPr/>
          <p:nvPr/>
        </p:nvGrpSpPr>
        <p:grpSpPr>
          <a:xfrm>
            <a:off x="7140637" y="2593388"/>
            <a:ext cx="394716" cy="258156"/>
            <a:chOff x="1888654" y="4848208"/>
            <a:chExt cx="737217" cy="448226"/>
          </a:xfrm>
        </p:grpSpPr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E7D80C5-41B1-40DE-A719-CAB08569681D}"/>
                </a:ext>
              </a:extLst>
            </p:cNvPr>
            <p:cNvSpPr/>
            <p:nvPr/>
          </p:nvSpPr>
          <p:spPr>
            <a:xfrm>
              <a:off x="1888654" y="4893750"/>
              <a:ext cx="737217" cy="4026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88F5C2EE-F8C9-43F6-AA08-9EC36796DC74}"/>
                </a:ext>
              </a:extLst>
            </p:cNvPr>
            <p:cNvSpPr/>
            <p:nvPr/>
          </p:nvSpPr>
          <p:spPr>
            <a:xfrm>
              <a:off x="2097078" y="4848208"/>
              <a:ext cx="300444" cy="1819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46DA876C-0F36-4A20-B8EC-7EB0C362C065}"/>
                </a:ext>
              </a:extLst>
            </p:cNvPr>
            <p:cNvSpPr/>
            <p:nvPr/>
          </p:nvSpPr>
          <p:spPr>
            <a:xfrm>
              <a:off x="1994168" y="4870136"/>
              <a:ext cx="486662" cy="2802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1" name="Freeform 49">
            <a:extLst>
              <a:ext uri="{FF2B5EF4-FFF2-40B4-BE49-F238E27FC236}">
                <a16:creationId xmlns:a16="http://schemas.microsoft.com/office/drawing/2014/main" id="{6F8C325B-08AC-4358-9C12-A3AE0ECD6303}"/>
              </a:ext>
            </a:extLst>
          </p:cNvPr>
          <p:cNvSpPr/>
          <p:nvPr/>
        </p:nvSpPr>
        <p:spPr>
          <a:xfrm>
            <a:off x="7307892" y="2105252"/>
            <a:ext cx="48506" cy="514367"/>
          </a:xfrm>
          <a:custGeom>
            <a:avLst/>
            <a:gdLst>
              <a:gd name="connsiteX0" fmla="*/ 514750 w 554418"/>
              <a:gd name="connsiteY0" fmla="*/ 0 h 904906"/>
              <a:gd name="connsiteX1" fmla="*/ 507130 w 554418"/>
              <a:gd name="connsiteY1" fmla="*/ 548640 h 904906"/>
              <a:gd name="connsiteX2" fmla="*/ 42310 w 554418"/>
              <a:gd name="connsiteY2" fmla="*/ 868680 h 904906"/>
              <a:gd name="connsiteX3" fmla="*/ 49930 w 554418"/>
              <a:gd name="connsiteY3" fmla="*/ 883920 h 904906"/>
              <a:gd name="connsiteX0" fmla="*/ 472440 w 512108"/>
              <a:gd name="connsiteY0" fmla="*/ 0 h 868680"/>
              <a:gd name="connsiteX1" fmla="*/ 464820 w 512108"/>
              <a:gd name="connsiteY1" fmla="*/ 548640 h 868680"/>
              <a:gd name="connsiteX2" fmla="*/ 0 w 512108"/>
              <a:gd name="connsiteY2" fmla="*/ 868680 h 868680"/>
              <a:gd name="connsiteX0" fmla="*/ 472440 w 504968"/>
              <a:gd name="connsiteY0" fmla="*/ 0 h 868680"/>
              <a:gd name="connsiteX1" fmla="*/ 481312 w 504968"/>
              <a:gd name="connsiteY1" fmla="*/ 423359 h 868680"/>
              <a:gd name="connsiteX2" fmla="*/ 464820 w 504968"/>
              <a:gd name="connsiteY2" fmla="*/ 548640 h 868680"/>
              <a:gd name="connsiteX3" fmla="*/ 0 w 504968"/>
              <a:gd name="connsiteY3" fmla="*/ 868680 h 868680"/>
              <a:gd name="connsiteX0" fmla="*/ 472440 w 515106"/>
              <a:gd name="connsiteY0" fmla="*/ 0 h 868680"/>
              <a:gd name="connsiteX1" fmla="*/ 481312 w 515106"/>
              <a:gd name="connsiteY1" fmla="*/ 423359 h 868680"/>
              <a:gd name="connsiteX2" fmla="*/ 0 w 515106"/>
              <a:gd name="connsiteY2" fmla="*/ 868680 h 868680"/>
              <a:gd name="connsiteX0" fmla="*/ 478915 w 516736"/>
              <a:gd name="connsiteY0" fmla="*/ 0 h 636559"/>
              <a:gd name="connsiteX1" fmla="*/ 481312 w 516736"/>
              <a:gd name="connsiteY1" fmla="*/ 191238 h 636559"/>
              <a:gd name="connsiteX2" fmla="*/ 0 w 516736"/>
              <a:gd name="connsiteY2" fmla="*/ 636559 h 636559"/>
              <a:gd name="connsiteX0" fmla="*/ 478915 w 490917"/>
              <a:gd name="connsiteY0" fmla="*/ 0 h 636559"/>
              <a:gd name="connsiteX1" fmla="*/ 440304 w 490917"/>
              <a:gd name="connsiteY1" fmla="*/ 404682 h 636559"/>
              <a:gd name="connsiteX2" fmla="*/ 0 w 490917"/>
              <a:gd name="connsiteY2" fmla="*/ 636559 h 6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917" h="636559">
                <a:moveTo>
                  <a:pt x="478915" y="0"/>
                </a:moveTo>
                <a:cubicBezTo>
                  <a:pt x="483631" y="67447"/>
                  <a:pt x="519044" y="259902"/>
                  <a:pt x="440304" y="404682"/>
                </a:cubicBezTo>
                <a:cubicBezTo>
                  <a:pt x="361564" y="549462"/>
                  <a:pt x="100273" y="543784"/>
                  <a:pt x="0" y="6365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6717E8B-78C6-447B-845D-1FA0B51BA139}"/>
              </a:ext>
            </a:extLst>
          </p:cNvPr>
          <p:cNvSpPr/>
          <p:nvPr/>
        </p:nvSpPr>
        <p:spPr>
          <a:xfrm>
            <a:off x="7860075" y="3085771"/>
            <a:ext cx="243877" cy="40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E8960F6-35E5-4AB7-B56B-F47BBBF5B7CE}"/>
              </a:ext>
            </a:extLst>
          </p:cNvPr>
          <p:cNvSpPr/>
          <p:nvPr/>
        </p:nvSpPr>
        <p:spPr>
          <a:xfrm>
            <a:off x="7186580" y="2123707"/>
            <a:ext cx="353395" cy="45513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5C57D810-89C8-4A6C-87DB-C40CC9AB79A6}"/>
              </a:ext>
            </a:extLst>
          </p:cNvPr>
          <p:cNvCxnSpPr>
            <a:cxnSpLocks/>
          </p:cNvCxnSpPr>
          <p:nvPr/>
        </p:nvCxnSpPr>
        <p:spPr>
          <a:xfrm flipH="1" flipV="1">
            <a:off x="5986272" y="393280"/>
            <a:ext cx="1202020" cy="1737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B5E38EC-6B2D-4DDF-AFBB-49992EDE47DF}"/>
              </a:ext>
            </a:extLst>
          </p:cNvPr>
          <p:cNvSpPr/>
          <p:nvPr/>
        </p:nvSpPr>
        <p:spPr>
          <a:xfrm>
            <a:off x="6503126" y="3334045"/>
            <a:ext cx="1201085" cy="25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Stationary Collector 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BBC7127A-93E7-4F0B-9659-3465E2C515FA}"/>
              </a:ext>
            </a:extLst>
          </p:cNvPr>
          <p:cNvSpPr/>
          <p:nvPr/>
        </p:nvSpPr>
        <p:spPr>
          <a:xfrm>
            <a:off x="7089445" y="2602637"/>
            <a:ext cx="514321" cy="2213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CA4D77C9-10CD-4390-B032-1329C2785E3F}"/>
              </a:ext>
            </a:extLst>
          </p:cNvPr>
          <p:cNvSpPr txBox="1"/>
          <p:nvPr/>
        </p:nvSpPr>
        <p:spPr>
          <a:xfrm>
            <a:off x="7740527" y="1301369"/>
            <a:ext cx="100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Polymer Melt</a:t>
            </a:r>
          </a:p>
        </p:txBody>
      </p:sp>
      <p:sp>
        <p:nvSpPr>
          <p:cNvPr id="429" name="Right Arrow 107">
            <a:extLst>
              <a:ext uri="{FF2B5EF4-FFF2-40B4-BE49-F238E27FC236}">
                <a16:creationId xmlns:a16="http://schemas.microsoft.com/office/drawing/2014/main" id="{B3EC97AC-7F66-47E2-A2C0-7F48E4EB2A2B}"/>
              </a:ext>
            </a:extLst>
          </p:cNvPr>
          <p:cNvSpPr/>
          <p:nvPr/>
        </p:nvSpPr>
        <p:spPr>
          <a:xfrm flipH="1">
            <a:off x="7589105" y="1319079"/>
            <a:ext cx="236762" cy="367167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26B9E568-A0D3-4808-96B5-0265654B1006}"/>
              </a:ext>
            </a:extLst>
          </p:cNvPr>
          <p:cNvSpPr txBox="1"/>
          <p:nvPr/>
        </p:nvSpPr>
        <p:spPr>
          <a:xfrm>
            <a:off x="7674789" y="2119061"/>
            <a:ext cx="96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</a:t>
            </a:r>
          </a:p>
        </p:txBody>
      </p:sp>
      <p:sp>
        <p:nvSpPr>
          <p:cNvPr id="431" name="Right Arrow 135">
            <a:extLst>
              <a:ext uri="{FF2B5EF4-FFF2-40B4-BE49-F238E27FC236}">
                <a16:creationId xmlns:a16="http://schemas.microsoft.com/office/drawing/2014/main" id="{C60EDF97-6596-4637-95EC-85E38F426336}"/>
              </a:ext>
            </a:extLst>
          </p:cNvPr>
          <p:cNvSpPr/>
          <p:nvPr/>
        </p:nvSpPr>
        <p:spPr>
          <a:xfrm flipH="1">
            <a:off x="7449941" y="2156258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ight Arrow 137">
            <a:extLst>
              <a:ext uri="{FF2B5EF4-FFF2-40B4-BE49-F238E27FC236}">
                <a16:creationId xmlns:a16="http://schemas.microsoft.com/office/drawing/2014/main" id="{26B2A440-2179-43F0-9607-B16EAAFC6319}"/>
              </a:ext>
            </a:extLst>
          </p:cNvPr>
          <p:cNvSpPr/>
          <p:nvPr/>
        </p:nvSpPr>
        <p:spPr>
          <a:xfrm flipH="1">
            <a:off x="7461503" y="2273901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Right Arrow 141">
            <a:extLst>
              <a:ext uri="{FF2B5EF4-FFF2-40B4-BE49-F238E27FC236}">
                <a16:creationId xmlns:a16="http://schemas.microsoft.com/office/drawing/2014/main" id="{CA72F74A-3299-4E38-B4EE-2FFF19A2955F}"/>
              </a:ext>
            </a:extLst>
          </p:cNvPr>
          <p:cNvSpPr/>
          <p:nvPr/>
        </p:nvSpPr>
        <p:spPr>
          <a:xfrm flipH="1">
            <a:off x="7461503" y="2388650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4" name="Picture 433">
            <a:extLst>
              <a:ext uri="{FF2B5EF4-FFF2-40B4-BE49-F238E27FC236}">
                <a16:creationId xmlns:a16="http://schemas.microsoft.com/office/drawing/2014/main" id="{30F7AE62-076A-4E81-A4DA-C7E20757C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-1026" r="14070" b="1"/>
          <a:stretch/>
        </p:blipFill>
        <p:spPr>
          <a:xfrm>
            <a:off x="6622064" y="1319715"/>
            <a:ext cx="215597" cy="363322"/>
          </a:xfrm>
          <a:prstGeom prst="rect">
            <a:avLst/>
          </a:prstGeom>
        </p:spPr>
      </p:pic>
      <p:sp>
        <p:nvSpPr>
          <p:cNvPr id="435" name="Right Arrow 142">
            <a:extLst>
              <a:ext uri="{FF2B5EF4-FFF2-40B4-BE49-F238E27FC236}">
                <a16:creationId xmlns:a16="http://schemas.microsoft.com/office/drawing/2014/main" id="{AEDB471A-6734-425D-87C4-86C9F2C347CE}"/>
              </a:ext>
            </a:extLst>
          </p:cNvPr>
          <p:cNvSpPr/>
          <p:nvPr/>
        </p:nvSpPr>
        <p:spPr>
          <a:xfrm>
            <a:off x="6904534" y="1327382"/>
            <a:ext cx="236762" cy="367167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F6943DEE-D5F0-45A8-B44D-81840EF60E3D}"/>
              </a:ext>
            </a:extLst>
          </p:cNvPr>
          <p:cNvSpPr/>
          <p:nvPr/>
        </p:nvSpPr>
        <p:spPr>
          <a:xfrm>
            <a:off x="7186736" y="1846598"/>
            <a:ext cx="150531" cy="1512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04AE73CB-4DAB-42D1-A8C9-A6DD91F7FF53}"/>
              </a:ext>
            </a:extLst>
          </p:cNvPr>
          <p:cNvSpPr/>
          <p:nvPr/>
        </p:nvSpPr>
        <p:spPr>
          <a:xfrm>
            <a:off x="7386281" y="1845019"/>
            <a:ext cx="150444" cy="148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F2A00109-903D-4BA3-97D3-691C68698771}"/>
              </a:ext>
            </a:extLst>
          </p:cNvPr>
          <p:cNvCxnSpPr>
            <a:cxnSpLocks/>
          </p:cNvCxnSpPr>
          <p:nvPr/>
        </p:nvCxnSpPr>
        <p:spPr>
          <a:xfrm flipH="1" flipV="1">
            <a:off x="5993250" y="1700867"/>
            <a:ext cx="1193331" cy="843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ight Arrow 135">
            <a:extLst>
              <a:ext uri="{FF2B5EF4-FFF2-40B4-BE49-F238E27FC236}">
                <a16:creationId xmlns:a16="http://schemas.microsoft.com/office/drawing/2014/main" id="{29268DFF-2704-4916-B56F-32EF1D9FC7F1}"/>
              </a:ext>
            </a:extLst>
          </p:cNvPr>
          <p:cNvSpPr/>
          <p:nvPr/>
        </p:nvSpPr>
        <p:spPr>
          <a:xfrm rot="10800000">
            <a:off x="3413608" y="2038795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Right Arrow 137">
            <a:extLst>
              <a:ext uri="{FF2B5EF4-FFF2-40B4-BE49-F238E27FC236}">
                <a16:creationId xmlns:a16="http://schemas.microsoft.com/office/drawing/2014/main" id="{EFE44F67-9135-40D4-9328-3C1EFE37D43A}"/>
              </a:ext>
            </a:extLst>
          </p:cNvPr>
          <p:cNvSpPr/>
          <p:nvPr/>
        </p:nvSpPr>
        <p:spPr>
          <a:xfrm rot="10800000">
            <a:off x="3407169" y="2141748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ight Arrow 141">
            <a:extLst>
              <a:ext uri="{FF2B5EF4-FFF2-40B4-BE49-F238E27FC236}">
                <a16:creationId xmlns:a16="http://schemas.microsoft.com/office/drawing/2014/main" id="{3028478F-C356-473F-AD5B-D0A11BAF93B4}"/>
              </a:ext>
            </a:extLst>
          </p:cNvPr>
          <p:cNvSpPr/>
          <p:nvPr/>
        </p:nvSpPr>
        <p:spPr>
          <a:xfrm rot="10800000">
            <a:off x="3407169" y="2241605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79848CE-324E-4C17-B3F4-4A99FAB30345}"/>
              </a:ext>
            </a:extLst>
          </p:cNvPr>
          <p:cNvSpPr/>
          <p:nvPr/>
        </p:nvSpPr>
        <p:spPr>
          <a:xfrm>
            <a:off x="3675979" y="2026275"/>
            <a:ext cx="289738" cy="29001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724962-F5D0-4377-AAD3-BCC6919A0BB5}"/>
              </a:ext>
            </a:extLst>
          </p:cNvPr>
          <p:cNvCxnSpPr>
            <a:cxnSpLocks/>
          </p:cNvCxnSpPr>
          <p:nvPr/>
        </p:nvCxnSpPr>
        <p:spPr>
          <a:xfrm flipH="1" flipV="1">
            <a:off x="5976030" y="2168730"/>
            <a:ext cx="646034" cy="2354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4DEFFA3C-6F40-45A1-B974-131291A39079}"/>
              </a:ext>
            </a:extLst>
          </p:cNvPr>
          <p:cNvCxnSpPr>
            <a:cxnSpLocks/>
          </p:cNvCxnSpPr>
          <p:nvPr/>
        </p:nvCxnSpPr>
        <p:spPr>
          <a:xfrm>
            <a:off x="126263" y="3826618"/>
            <a:ext cx="9264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D564AFE-F714-47F6-9C1F-796FC465E814}"/>
              </a:ext>
            </a:extLst>
          </p:cNvPr>
          <p:cNvCxnSpPr>
            <a:cxnSpLocks/>
          </p:cNvCxnSpPr>
          <p:nvPr/>
        </p:nvCxnSpPr>
        <p:spPr>
          <a:xfrm flipV="1">
            <a:off x="2463411" y="5423413"/>
            <a:ext cx="0" cy="396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CA8A317-9C5A-4B32-B057-894D467AD8DE}"/>
              </a:ext>
            </a:extLst>
          </p:cNvPr>
          <p:cNvCxnSpPr>
            <a:cxnSpLocks/>
          </p:cNvCxnSpPr>
          <p:nvPr/>
        </p:nvCxnSpPr>
        <p:spPr>
          <a:xfrm flipV="1">
            <a:off x="3567207" y="5453520"/>
            <a:ext cx="0" cy="396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09B70EF-9CCC-4033-8F29-DF617458103F}"/>
              </a:ext>
            </a:extLst>
          </p:cNvPr>
          <p:cNvCxnSpPr>
            <a:cxnSpLocks/>
          </p:cNvCxnSpPr>
          <p:nvPr/>
        </p:nvCxnSpPr>
        <p:spPr>
          <a:xfrm flipH="1">
            <a:off x="2506775" y="5642760"/>
            <a:ext cx="10498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EBDAF61-ABD7-4A49-81A9-15257C931D92}"/>
              </a:ext>
            </a:extLst>
          </p:cNvPr>
          <p:cNvSpPr/>
          <p:nvPr/>
        </p:nvSpPr>
        <p:spPr>
          <a:xfrm>
            <a:off x="2543458" y="5155673"/>
            <a:ext cx="951708" cy="494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Collector Regime  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EACD2DC-44AB-4317-AC6D-C30A01B735B5}"/>
              </a:ext>
            </a:extLst>
          </p:cNvPr>
          <p:cNvGrpSpPr/>
          <p:nvPr/>
        </p:nvGrpSpPr>
        <p:grpSpPr>
          <a:xfrm>
            <a:off x="7283184" y="3880040"/>
            <a:ext cx="2122005" cy="2490550"/>
            <a:chOff x="8302156" y="461880"/>
            <a:chExt cx="3169743" cy="4025598"/>
          </a:xfrm>
        </p:grpSpPr>
        <p:sp>
          <p:nvSpPr>
            <p:cNvPr id="228" name="Can 314">
              <a:extLst>
                <a:ext uri="{FF2B5EF4-FFF2-40B4-BE49-F238E27FC236}">
                  <a16:creationId xmlns:a16="http://schemas.microsoft.com/office/drawing/2014/main" id="{F142CC3D-26BD-4BFB-813C-A89290A4B8F5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9" name="Cube 228">
              <a:extLst>
                <a:ext uri="{FF2B5EF4-FFF2-40B4-BE49-F238E27FC236}">
                  <a16:creationId xmlns:a16="http://schemas.microsoft.com/office/drawing/2014/main" id="{C1D175A4-2AB6-43AF-BDD6-B973F0391040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D4D89DF-7D6C-4F34-B6CF-E712CB3EACEF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336873"/>
              <a:chOff x="1626628" y="280207"/>
              <a:chExt cx="1208012" cy="2887425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8559A16F-1B90-4D92-AC12-2AD88C68E89C}"/>
                  </a:ext>
                </a:extLst>
              </p:cNvPr>
              <p:cNvGrpSpPr/>
              <p:nvPr/>
            </p:nvGrpSpPr>
            <p:grpSpPr>
              <a:xfrm>
                <a:off x="1626628" y="1004302"/>
                <a:ext cx="1208012" cy="2163330"/>
                <a:chOff x="1951142" y="2013702"/>
                <a:chExt cx="855558" cy="1405761"/>
              </a:xfrm>
            </p:grpSpPr>
            <p:sp>
              <p:nvSpPr>
                <p:cNvPr id="240" name="Can 337">
                  <a:extLst>
                    <a:ext uri="{FF2B5EF4-FFF2-40B4-BE49-F238E27FC236}">
                      <a16:creationId xmlns:a16="http://schemas.microsoft.com/office/drawing/2014/main" id="{EA588763-D155-4BF2-B0D0-3772B145C18C}"/>
                    </a:ext>
                  </a:extLst>
                </p:cNvPr>
                <p:cNvSpPr/>
                <p:nvPr/>
              </p:nvSpPr>
              <p:spPr>
                <a:xfrm>
                  <a:off x="2283100" y="2958112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1" name="Can 338">
                  <a:extLst>
                    <a:ext uri="{FF2B5EF4-FFF2-40B4-BE49-F238E27FC236}">
                      <a16:creationId xmlns:a16="http://schemas.microsoft.com/office/drawing/2014/main" id="{57079CDE-0DB6-4788-9E10-D90CD15BC4A6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2" name="Can 339">
                  <a:extLst>
                    <a:ext uri="{FF2B5EF4-FFF2-40B4-BE49-F238E27FC236}">
                      <a16:creationId xmlns:a16="http://schemas.microsoft.com/office/drawing/2014/main" id="{2B2C5711-2BEC-4E72-8D25-23E417327E46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3" name="Can 340">
                  <a:extLst>
                    <a:ext uri="{FF2B5EF4-FFF2-40B4-BE49-F238E27FC236}">
                      <a16:creationId xmlns:a16="http://schemas.microsoft.com/office/drawing/2014/main" id="{314F8D3D-47E0-489D-936B-A191D86A3EF6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38" name="Can 335">
                <a:extLst>
                  <a:ext uri="{FF2B5EF4-FFF2-40B4-BE49-F238E27FC236}">
                    <a16:creationId xmlns:a16="http://schemas.microsoft.com/office/drawing/2014/main" id="{C05BFBE5-F7BA-4BDA-8442-8DECBEE51E39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9" name="Down Arrow 336">
                <a:extLst>
                  <a:ext uri="{FF2B5EF4-FFF2-40B4-BE49-F238E27FC236}">
                    <a16:creationId xmlns:a16="http://schemas.microsoft.com/office/drawing/2014/main" id="{4CE05D84-4266-4EF5-9660-5458DC618189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0074FEF-E814-4A57-9969-4DD2E8623EBC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2" name="Right Arrow 323">
              <a:extLst>
                <a:ext uri="{FF2B5EF4-FFF2-40B4-BE49-F238E27FC236}">
                  <a16:creationId xmlns:a16="http://schemas.microsoft.com/office/drawing/2014/main" id="{DA6069F8-B94E-4541-8780-F2E671B71955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FA5D6F47-723E-4994-8FDD-A8A0AB5B6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234" name="Right Arrow 325">
              <a:extLst>
                <a:ext uri="{FF2B5EF4-FFF2-40B4-BE49-F238E27FC236}">
                  <a16:creationId xmlns:a16="http://schemas.microsoft.com/office/drawing/2014/main" id="{69F18396-8366-415F-A05D-A4C5BE14FB9C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1180328-4616-410A-A1CD-36E685BBC8BB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E03848B1-7311-4C4A-AFDC-407255973751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244" name="Right Arrow 359">
            <a:extLst>
              <a:ext uri="{FF2B5EF4-FFF2-40B4-BE49-F238E27FC236}">
                <a16:creationId xmlns:a16="http://schemas.microsoft.com/office/drawing/2014/main" id="{4CD9DE46-E123-4E5B-9DBE-1B476924903C}"/>
              </a:ext>
            </a:extLst>
          </p:cNvPr>
          <p:cNvSpPr/>
          <p:nvPr/>
        </p:nvSpPr>
        <p:spPr>
          <a:xfrm flipH="1">
            <a:off x="7846503" y="6198009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B96A2C36-9944-4D96-A305-B4D02FD763F5}"/>
              </a:ext>
            </a:extLst>
          </p:cNvPr>
          <p:cNvSpPr/>
          <p:nvPr/>
        </p:nvSpPr>
        <p:spPr>
          <a:xfrm>
            <a:off x="7662531" y="5408057"/>
            <a:ext cx="1291988" cy="613194"/>
          </a:xfrm>
          <a:custGeom>
            <a:avLst/>
            <a:gdLst>
              <a:gd name="connsiteX0" fmla="*/ 1291988 w 1291988"/>
              <a:gd name="connsiteY0" fmla="*/ 0 h 613194"/>
              <a:gd name="connsiteX1" fmla="*/ 1073624 w 1291988"/>
              <a:gd name="connsiteY1" fmla="*/ 336645 h 613194"/>
              <a:gd name="connsiteX2" fmla="*/ 395785 w 1291988"/>
              <a:gd name="connsiteY2" fmla="*/ 582304 h 613194"/>
              <a:gd name="connsiteX3" fmla="*/ 0 w 1291988"/>
              <a:gd name="connsiteY3" fmla="*/ 609600 h 613194"/>
              <a:gd name="connsiteX4" fmla="*/ 0 w 1291988"/>
              <a:gd name="connsiteY4" fmla="*/ 609600 h 6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988" h="613194">
                <a:moveTo>
                  <a:pt x="1291988" y="0"/>
                </a:moveTo>
                <a:cubicBezTo>
                  <a:pt x="1257489" y="119797"/>
                  <a:pt x="1222991" y="239594"/>
                  <a:pt x="1073624" y="336645"/>
                </a:cubicBezTo>
                <a:cubicBezTo>
                  <a:pt x="924257" y="433696"/>
                  <a:pt x="574722" y="536812"/>
                  <a:pt x="395785" y="582304"/>
                </a:cubicBezTo>
                <a:cubicBezTo>
                  <a:pt x="216848" y="627796"/>
                  <a:pt x="0" y="609600"/>
                  <a:pt x="0" y="609600"/>
                </a:cubicBezTo>
                <a:lnTo>
                  <a:pt x="0" y="60960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AF3FA50-2A74-4FD4-897B-9ED29FE0DDDF}"/>
                  </a:ext>
                </a:extLst>
              </p:cNvPr>
              <p:cNvSpPr/>
              <p:nvPr/>
            </p:nvSpPr>
            <p:spPr>
              <a:xfrm>
                <a:off x="7490136" y="6442656"/>
                <a:ext cx="1413912" cy="275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350" dirty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AF3FA50-2A74-4FD4-897B-9ED29FE0D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36" y="6442656"/>
                <a:ext cx="1413912" cy="275436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586E130-62FD-4111-932D-7184E48C1F43}"/>
              </a:ext>
            </a:extLst>
          </p:cNvPr>
          <p:cNvGrpSpPr/>
          <p:nvPr/>
        </p:nvGrpSpPr>
        <p:grpSpPr>
          <a:xfrm>
            <a:off x="3898099" y="6116648"/>
            <a:ext cx="339464" cy="329434"/>
            <a:chOff x="4092962" y="5207431"/>
            <a:chExt cx="1056574" cy="990438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F07730C-E87D-4F3E-9925-E5EEF3A8438C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710EA6E-7179-4C55-AE5A-0411B6BCF41E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CBDECA1-26F7-4CD8-BA16-6AB85BA6CCC9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3A708DD-8E92-4FD9-A7E7-612C87C8D231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887CB58C-49DF-44F9-980D-6A16A37B6298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7BEB2C5-685A-48FF-BAA3-75A3F9E531B4}"/>
              </a:ext>
            </a:extLst>
          </p:cNvPr>
          <p:cNvGrpSpPr/>
          <p:nvPr/>
        </p:nvGrpSpPr>
        <p:grpSpPr>
          <a:xfrm>
            <a:off x="6498874" y="6120016"/>
            <a:ext cx="339464" cy="329434"/>
            <a:chOff x="4092962" y="5207431"/>
            <a:chExt cx="1056574" cy="990438"/>
          </a:xfrm>
        </p:grpSpPr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8B5D792E-3601-4654-946B-A48D50626EC0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FCBCA87-6043-4785-9CCF-3F4B972E8366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D2FAB86-709B-4C61-B014-B25EDC58D6A9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DC00EE9A-DA03-4B54-A1DA-60DCF4602777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B66470E-3B45-450D-BC2E-B7C97DA1BAD3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198C557-A02A-4B62-80B7-35D629006A0B}"/>
              </a:ext>
            </a:extLst>
          </p:cNvPr>
          <p:cNvGrpSpPr/>
          <p:nvPr/>
        </p:nvGrpSpPr>
        <p:grpSpPr>
          <a:xfrm>
            <a:off x="9099938" y="6127125"/>
            <a:ext cx="339464" cy="329434"/>
            <a:chOff x="4092962" y="5207431"/>
            <a:chExt cx="1056574" cy="990438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6178585-EB12-42CA-B4B2-DB51EDBBC9FD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BBB07BF-AF2A-4CEC-A784-DA8EB63EDC9D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05BC5EB-3B93-48AD-9BC8-98C5B1C2F9E8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E9099E5-8A69-4C85-9525-C2AE6DA679D7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8C9D1DF-70C0-42F6-8424-47518A168552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3A3D59-A24C-423B-BE19-1C8CBC7C214C}"/>
              </a:ext>
            </a:extLst>
          </p:cNvPr>
          <p:cNvCxnSpPr/>
          <p:nvPr/>
        </p:nvCxnSpPr>
        <p:spPr>
          <a:xfrm>
            <a:off x="9576179" y="163773"/>
            <a:ext cx="0" cy="650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7102FD-DFA2-4C32-9993-918BBD2DD6EC}"/>
              </a:ext>
            </a:extLst>
          </p:cNvPr>
          <p:cNvSpPr txBox="1"/>
          <p:nvPr/>
        </p:nvSpPr>
        <p:spPr>
          <a:xfrm>
            <a:off x="254847" y="43131"/>
            <a:ext cx="43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705F096-C61F-4BED-81D9-769E4B1782AE}"/>
              </a:ext>
            </a:extLst>
          </p:cNvPr>
          <p:cNvSpPr txBox="1"/>
          <p:nvPr/>
        </p:nvSpPr>
        <p:spPr>
          <a:xfrm>
            <a:off x="255799" y="3834798"/>
            <a:ext cx="43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9734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11AF804-1FD8-45AD-BC82-4FF923D08213}"/>
              </a:ext>
            </a:extLst>
          </p:cNvPr>
          <p:cNvGrpSpPr/>
          <p:nvPr/>
        </p:nvGrpSpPr>
        <p:grpSpPr>
          <a:xfrm>
            <a:off x="2101694" y="4271847"/>
            <a:ext cx="1806756" cy="1065607"/>
            <a:chOff x="3252202" y="4229824"/>
            <a:chExt cx="3370240" cy="2034764"/>
          </a:xfrm>
        </p:grpSpPr>
        <p:pic>
          <p:nvPicPr>
            <p:cNvPr id="12" name="Εικόνα 4">
              <a:extLst>
                <a:ext uri="{FF2B5EF4-FFF2-40B4-BE49-F238E27FC236}">
                  <a16:creationId xmlns:a16="http://schemas.microsoft.com/office/drawing/2014/main" id="{F1FFFA6F-4127-49D0-85F4-39E12D20D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252202" y="42298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4" name="Εικόνα 4">
              <a:extLst>
                <a:ext uri="{FF2B5EF4-FFF2-40B4-BE49-F238E27FC236}">
                  <a16:creationId xmlns:a16="http://schemas.microsoft.com/office/drawing/2014/main" id="{7F70D5FD-D8E7-43EC-85B0-00F680C10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404602" y="43822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5" name="Εικόνα 4">
              <a:extLst>
                <a:ext uri="{FF2B5EF4-FFF2-40B4-BE49-F238E27FC236}">
                  <a16:creationId xmlns:a16="http://schemas.microsoft.com/office/drawing/2014/main" id="{4498619D-7C16-4DAC-81F1-911336F50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557002" y="45346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6" name="Εικόνα 4">
              <a:extLst>
                <a:ext uri="{FF2B5EF4-FFF2-40B4-BE49-F238E27FC236}">
                  <a16:creationId xmlns:a16="http://schemas.microsoft.com/office/drawing/2014/main" id="{17ECA324-E7CF-458C-B2F8-796CEA644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709402" y="46870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7" name="Εικόνα 4">
              <a:extLst>
                <a:ext uri="{FF2B5EF4-FFF2-40B4-BE49-F238E27FC236}">
                  <a16:creationId xmlns:a16="http://schemas.microsoft.com/office/drawing/2014/main" id="{3202E2E5-7F34-4D1F-BB88-5C21BDC14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861802" y="4839423"/>
              <a:ext cx="2760640" cy="14251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034CF92-10F4-48D5-871D-E598AEB6C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22" y="846027"/>
            <a:ext cx="2013308" cy="1448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60DEE1-BD35-49E8-97A4-441C0E312773}"/>
              </a:ext>
            </a:extLst>
          </p:cNvPr>
          <p:cNvSpPr txBox="1"/>
          <p:nvPr/>
        </p:nvSpPr>
        <p:spPr>
          <a:xfrm>
            <a:off x="5213107" y="440012"/>
            <a:ext cx="146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GPJet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418BF-51DE-428E-82AF-1EC9E135DCC7}"/>
              </a:ext>
            </a:extLst>
          </p:cNvPr>
          <p:cNvSpPr txBox="1"/>
          <p:nvPr/>
        </p:nvSpPr>
        <p:spPr>
          <a:xfrm>
            <a:off x="4584407" y="3040803"/>
            <a:ext cx="23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852C6-483C-4832-B3A2-A1764C4063EC}"/>
              </a:ext>
            </a:extLst>
          </p:cNvPr>
          <p:cNvSpPr txBox="1"/>
          <p:nvPr/>
        </p:nvSpPr>
        <p:spPr>
          <a:xfrm>
            <a:off x="970912" y="3056981"/>
            <a:ext cx="23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Computer Vision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DACAF-7B88-4197-9D09-96190C56976F}"/>
              </a:ext>
            </a:extLst>
          </p:cNvPr>
          <p:cNvSpPr txBox="1"/>
          <p:nvPr/>
        </p:nvSpPr>
        <p:spPr>
          <a:xfrm>
            <a:off x="9433521" y="3025623"/>
            <a:ext cx="23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85A2501-86E3-4329-8EA3-7B2D577F0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8" y="1045202"/>
            <a:ext cx="704125" cy="596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EFF2921-1434-45FA-80AB-BA816BDCB62F}"/>
              </a:ext>
            </a:extLst>
          </p:cNvPr>
          <p:cNvGrpSpPr/>
          <p:nvPr/>
        </p:nvGrpSpPr>
        <p:grpSpPr>
          <a:xfrm>
            <a:off x="498837" y="420438"/>
            <a:ext cx="1467789" cy="1798290"/>
            <a:chOff x="8302156" y="461880"/>
            <a:chExt cx="3169743" cy="4025598"/>
          </a:xfrm>
        </p:grpSpPr>
        <p:sp>
          <p:nvSpPr>
            <p:cNvPr id="15" name="Can 314">
              <a:extLst>
                <a:ext uri="{FF2B5EF4-FFF2-40B4-BE49-F238E27FC236}">
                  <a16:creationId xmlns:a16="http://schemas.microsoft.com/office/drawing/2014/main" id="{5CF46648-16BD-41AD-BA7D-2D9AA9FDB63F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63B0480A-A75B-4AC8-AC13-E23E5D01B1C7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34D5BC-86D7-42D7-9F3E-A0F670BB706D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496697"/>
              <a:chOff x="1626628" y="280207"/>
              <a:chExt cx="1208012" cy="308490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DBA7EA-1C37-4499-97B8-4BCCFD296751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60810"/>
                <a:chOff x="1951142" y="2013702"/>
                <a:chExt cx="855558" cy="1534087"/>
              </a:xfrm>
            </p:grpSpPr>
            <p:sp>
              <p:nvSpPr>
                <p:cNvPr id="28" name="Can 337">
                  <a:extLst>
                    <a:ext uri="{FF2B5EF4-FFF2-40B4-BE49-F238E27FC236}">
                      <a16:creationId xmlns:a16="http://schemas.microsoft.com/office/drawing/2014/main" id="{74205383-072C-479E-9D48-922FE0705FFA}"/>
                    </a:ext>
                  </a:extLst>
                </p:cNvPr>
                <p:cNvSpPr/>
                <p:nvPr/>
              </p:nvSpPr>
              <p:spPr>
                <a:xfrm>
                  <a:off x="2343849" y="3086439"/>
                  <a:ext cx="148671" cy="461350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" name="Can 338">
                  <a:extLst>
                    <a:ext uri="{FF2B5EF4-FFF2-40B4-BE49-F238E27FC236}">
                      <a16:creationId xmlns:a16="http://schemas.microsoft.com/office/drawing/2014/main" id="{942A49F7-C2C0-4FF0-AD65-E94EA8B0367C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0" name="Can 339">
                  <a:extLst>
                    <a:ext uri="{FF2B5EF4-FFF2-40B4-BE49-F238E27FC236}">
                      <a16:creationId xmlns:a16="http://schemas.microsoft.com/office/drawing/2014/main" id="{EF80EC53-E402-416E-A7F0-252EBE288990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1" name="Can 340">
                  <a:extLst>
                    <a:ext uri="{FF2B5EF4-FFF2-40B4-BE49-F238E27FC236}">
                      <a16:creationId xmlns:a16="http://schemas.microsoft.com/office/drawing/2014/main" id="{A93AB3AE-895C-4EA9-AB49-C580918309DD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6" name="Can 335">
                <a:extLst>
                  <a:ext uri="{FF2B5EF4-FFF2-40B4-BE49-F238E27FC236}">
                    <a16:creationId xmlns:a16="http://schemas.microsoft.com/office/drawing/2014/main" id="{CAE6BAA1-8EDD-4F86-8DEE-F68A91A81CEC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7" name="Down Arrow 336">
                <a:extLst>
                  <a:ext uri="{FF2B5EF4-FFF2-40B4-BE49-F238E27FC236}">
                    <a16:creationId xmlns:a16="http://schemas.microsoft.com/office/drawing/2014/main" id="{D34A2685-FBED-4FDE-BC42-FA01C3B8ADCF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8" name="Freeform 320">
              <a:extLst>
                <a:ext uri="{FF2B5EF4-FFF2-40B4-BE49-F238E27FC236}">
                  <a16:creationId xmlns:a16="http://schemas.microsoft.com/office/drawing/2014/main" id="{989E0B4D-13EC-474B-A9E8-94A1A797AF0D}"/>
                </a:ext>
              </a:extLst>
            </p:cNvPr>
            <p:cNvSpPr/>
            <p:nvPr/>
          </p:nvSpPr>
          <p:spPr>
            <a:xfrm>
              <a:off x="8893805" y="2964830"/>
              <a:ext cx="1825817" cy="848924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  <a:gd name="connsiteX0" fmla="*/ 3708073 w 3729340"/>
                <a:gd name="connsiteY0" fmla="*/ 0 h 619555"/>
                <a:gd name="connsiteX1" fmla="*/ 3686170 w 3729340"/>
                <a:gd name="connsiteY1" fmla="*/ 450783 h 619555"/>
                <a:gd name="connsiteX2" fmla="*/ 3572244 w 3729340"/>
                <a:gd name="connsiteY2" fmla="*/ 574528 h 619555"/>
                <a:gd name="connsiteX3" fmla="*/ 0 w 3729340"/>
                <a:gd name="connsiteY3" fmla="*/ 619555 h 619555"/>
                <a:gd name="connsiteX0" fmla="*/ 3708073 w 3729340"/>
                <a:gd name="connsiteY0" fmla="*/ 0 h 635604"/>
                <a:gd name="connsiteX1" fmla="*/ 3686170 w 3729340"/>
                <a:gd name="connsiteY1" fmla="*/ 450783 h 635604"/>
                <a:gd name="connsiteX2" fmla="*/ 3572244 w 3729340"/>
                <a:gd name="connsiteY2" fmla="*/ 574528 h 635604"/>
                <a:gd name="connsiteX3" fmla="*/ 2967004 w 3729340"/>
                <a:gd name="connsiteY3" fmla="*/ 635604 h 635604"/>
                <a:gd name="connsiteX4" fmla="*/ 0 w 3729340"/>
                <a:gd name="connsiteY4" fmla="*/ 619555 h 63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40" h="635604">
                  <a:moveTo>
                    <a:pt x="3708073" y="0"/>
                  </a:moveTo>
                  <a:cubicBezTo>
                    <a:pt x="3712789" y="67447"/>
                    <a:pt x="3764910" y="306003"/>
                    <a:pt x="3686170" y="450783"/>
                  </a:cubicBezTo>
                  <a:cubicBezTo>
                    <a:pt x="3649609" y="535866"/>
                    <a:pt x="3662336" y="539724"/>
                    <a:pt x="3572244" y="574528"/>
                  </a:cubicBezTo>
                  <a:cubicBezTo>
                    <a:pt x="3428978" y="599991"/>
                    <a:pt x="3562378" y="628099"/>
                    <a:pt x="2967004" y="635604"/>
                  </a:cubicBezTo>
                  <a:lnTo>
                    <a:pt x="0" y="61955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73AE5C-EF5C-40D2-9F50-295749A9D591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 Arrow 323">
              <a:extLst>
                <a:ext uri="{FF2B5EF4-FFF2-40B4-BE49-F238E27FC236}">
                  <a16:creationId xmlns:a16="http://schemas.microsoft.com/office/drawing/2014/main" id="{B451A86F-6E1D-4131-8062-2C89D37CE6DF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8576A43-110A-4FB0-B02B-BB5491E92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22" name="Right Arrow 325">
              <a:extLst>
                <a:ext uri="{FF2B5EF4-FFF2-40B4-BE49-F238E27FC236}">
                  <a16:creationId xmlns:a16="http://schemas.microsoft.com/office/drawing/2014/main" id="{0F167CD9-BA25-42D3-ACC4-FC37B28E6A9D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32D961-436B-4FF5-90E9-94B66C9931FD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4B2C9E-7546-48BE-AADB-4FD4E06F04D9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DE41F2-9E6C-4E92-B577-511839C01BC9}"/>
              </a:ext>
            </a:extLst>
          </p:cNvPr>
          <p:cNvGrpSpPr/>
          <p:nvPr/>
        </p:nvGrpSpPr>
        <p:grpSpPr>
          <a:xfrm>
            <a:off x="166049" y="4287204"/>
            <a:ext cx="1740645" cy="1065609"/>
            <a:chOff x="751288" y="3784946"/>
            <a:chExt cx="3644535" cy="2335552"/>
          </a:xfrm>
        </p:grpSpPr>
        <p:pic>
          <p:nvPicPr>
            <p:cNvPr id="11" name="Εικόνα 2">
              <a:extLst>
                <a:ext uri="{FF2B5EF4-FFF2-40B4-BE49-F238E27FC236}">
                  <a16:creationId xmlns:a16="http://schemas.microsoft.com/office/drawing/2014/main" id="{59A4E258-19BC-4202-9BB8-66E4AFFB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751288" y="37849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9" name="Εικόνα 2">
              <a:extLst>
                <a:ext uri="{FF2B5EF4-FFF2-40B4-BE49-F238E27FC236}">
                  <a16:creationId xmlns:a16="http://schemas.microsoft.com/office/drawing/2014/main" id="{19A8ACBF-9BB2-4B4F-9990-64D9025269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903688" y="39373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0" name="Εικόνα 2">
              <a:extLst>
                <a:ext uri="{FF2B5EF4-FFF2-40B4-BE49-F238E27FC236}">
                  <a16:creationId xmlns:a16="http://schemas.microsoft.com/office/drawing/2014/main" id="{F7CCD7AF-13E6-43A6-A97C-08A8056BF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056088" y="40897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1" name="Εικόνα 2">
              <a:extLst>
                <a:ext uri="{FF2B5EF4-FFF2-40B4-BE49-F238E27FC236}">
                  <a16:creationId xmlns:a16="http://schemas.microsoft.com/office/drawing/2014/main" id="{E32EEA20-98B6-4D96-8DA3-4315FDA0C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208488" y="42421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2" name="Εικόνα 2">
              <a:extLst>
                <a:ext uri="{FF2B5EF4-FFF2-40B4-BE49-F238E27FC236}">
                  <a16:creationId xmlns:a16="http://schemas.microsoft.com/office/drawing/2014/main" id="{BBE5FD78-7348-4ED7-80F5-070F67D56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455142" y="4461863"/>
              <a:ext cx="2940681" cy="16586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38E555FB-4B50-4953-8204-848AF3AA7DBC}"/>
              </a:ext>
            </a:extLst>
          </p:cNvPr>
          <p:cNvSpPr/>
          <p:nvPr/>
        </p:nvSpPr>
        <p:spPr>
          <a:xfrm>
            <a:off x="5008445" y="208167"/>
            <a:ext cx="2001623" cy="1914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B0C70D-C482-4D9E-87F6-5CE95609D3E4}"/>
              </a:ext>
            </a:extLst>
          </p:cNvPr>
          <p:cNvSpPr/>
          <p:nvPr/>
        </p:nvSpPr>
        <p:spPr>
          <a:xfrm>
            <a:off x="2383186" y="846029"/>
            <a:ext cx="2054802" cy="27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hevron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0010101000101010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780CA4-C123-48DF-9632-95CA446195C3}"/>
              </a:ext>
            </a:extLst>
          </p:cNvPr>
          <p:cNvCxnSpPr/>
          <p:nvPr/>
        </p:nvCxnSpPr>
        <p:spPr>
          <a:xfrm flipH="1">
            <a:off x="2917371" y="1793138"/>
            <a:ext cx="1846218" cy="91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A9DF3E-2E3F-4C17-8437-93600FE56DD9}"/>
              </a:ext>
            </a:extLst>
          </p:cNvPr>
          <p:cNvCxnSpPr>
            <a:cxnSpLocks/>
          </p:cNvCxnSpPr>
          <p:nvPr/>
        </p:nvCxnSpPr>
        <p:spPr>
          <a:xfrm>
            <a:off x="7529835" y="3268565"/>
            <a:ext cx="1238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BD5B6C-E582-475C-A2E1-244D964E95F5}"/>
              </a:ext>
            </a:extLst>
          </p:cNvPr>
          <p:cNvCxnSpPr/>
          <p:nvPr/>
        </p:nvCxnSpPr>
        <p:spPr>
          <a:xfrm>
            <a:off x="8173461" y="3429000"/>
            <a:ext cx="0" cy="37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0485BA-6D73-4FB0-8E10-C378DD7E4A2A}"/>
              </a:ext>
            </a:extLst>
          </p:cNvPr>
          <p:cNvCxnSpPr>
            <a:cxnSpLocks/>
          </p:cNvCxnSpPr>
          <p:nvPr/>
        </p:nvCxnSpPr>
        <p:spPr>
          <a:xfrm flipH="1">
            <a:off x="5891284" y="2275569"/>
            <a:ext cx="111436" cy="60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D51D9E-9B54-4973-96B2-ED83717FA9F6}"/>
              </a:ext>
            </a:extLst>
          </p:cNvPr>
          <p:cNvCxnSpPr>
            <a:cxnSpLocks/>
          </p:cNvCxnSpPr>
          <p:nvPr/>
        </p:nvCxnSpPr>
        <p:spPr>
          <a:xfrm>
            <a:off x="7283911" y="1770165"/>
            <a:ext cx="2149610" cy="8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95920D-5F2C-4B35-9EF3-57AEC35957DC}"/>
              </a:ext>
            </a:extLst>
          </p:cNvPr>
          <p:cNvGrpSpPr/>
          <p:nvPr/>
        </p:nvGrpSpPr>
        <p:grpSpPr>
          <a:xfrm>
            <a:off x="10306455" y="3843774"/>
            <a:ext cx="607567" cy="1077008"/>
            <a:chOff x="5233299" y="203797"/>
            <a:chExt cx="1208012" cy="2017430"/>
          </a:xfrm>
        </p:grpSpPr>
        <p:sp>
          <p:nvSpPr>
            <p:cNvPr id="54" name="Freeform 144">
              <a:extLst>
                <a:ext uri="{FF2B5EF4-FFF2-40B4-BE49-F238E27FC236}">
                  <a16:creationId xmlns:a16="http://schemas.microsoft.com/office/drawing/2014/main" id="{58CC9A34-FEFB-4B76-B683-5A41562EEDB5}"/>
                </a:ext>
              </a:extLst>
            </p:cNvPr>
            <p:cNvSpPr/>
            <p:nvPr/>
          </p:nvSpPr>
          <p:spPr>
            <a:xfrm>
              <a:off x="5247426" y="574481"/>
              <a:ext cx="1175712" cy="1646746"/>
            </a:xfrm>
            <a:custGeom>
              <a:avLst/>
              <a:gdLst>
                <a:gd name="connsiteX0" fmla="*/ 31737 w 1247241"/>
                <a:gd name="connsiteY0" fmla="*/ 25344 h 1557468"/>
                <a:gd name="connsiteX1" fmla="*/ 355828 w 1247241"/>
                <a:gd name="connsiteY1" fmla="*/ 320498 h 1557468"/>
                <a:gd name="connsiteX2" fmla="*/ 488937 w 1247241"/>
                <a:gd name="connsiteY2" fmla="*/ 1344857 h 1557468"/>
                <a:gd name="connsiteX3" fmla="*/ 760942 w 1247241"/>
                <a:gd name="connsiteY3" fmla="*/ 1472179 h 1557468"/>
                <a:gd name="connsiteX4" fmla="*/ 841965 w 1247241"/>
                <a:gd name="connsiteY4" fmla="*/ 326285 h 1557468"/>
                <a:gd name="connsiteX5" fmla="*/ 1223929 w 1247241"/>
                <a:gd name="connsiteY5" fmla="*/ 48493 h 1557468"/>
                <a:gd name="connsiteX6" fmla="*/ 31737 w 1247241"/>
                <a:gd name="connsiteY6" fmla="*/ 25344 h 1557468"/>
                <a:gd name="connsiteX0" fmla="*/ 32042 w 1247546"/>
                <a:gd name="connsiteY0" fmla="*/ 25344 h 1627095"/>
                <a:gd name="connsiteX1" fmla="*/ 356133 w 1247546"/>
                <a:gd name="connsiteY1" fmla="*/ 320498 h 1627095"/>
                <a:gd name="connsiteX2" fmla="*/ 519650 w 1247546"/>
                <a:gd name="connsiteY2" fmla="*/ 1491716 h 1627095"/>
                <a:gd name="connsiteX3" fmla="*/ 761247 w 1247546"/>
                <a:gd name="connsiteY3" fmla="*/ 1472179 h 1627095"/>
                <a:gd name="connsiteX4" fmla="*/ 842270 w 1247546"/>
                <a:gd name="connsiteY4" fmla="*/ 326285 h 1627095"/>
                <a:gd name="connsiteX5" fmla="*/ 1224234 w 1247546"/>
                <a:gd name="connsiteY5" fmla="*/ 48493 h 1627095"/>
                <a:gd name="connsiteX6" fmla="*/ 32042 w 1247546"/>
                <a:gd name="connsiteY6" fmla="*/ 25344 h 1627095"/>
                <a:gd name="connsiteX0" fmla="*/ 2884 w 1199377"/>
                <a:gd name="connsiteY0" fmla="*/ 5820 h 1607571"/>
                <a:gd name="connsiteX1" fmla="*/ 326975 w 1199377"/>
                <a:gd name="connsiteY1" fmla="*/ 300974 h 1607571"/>
                <a:gd name="connsiteX2" fmla="*/ 490492 w 1199377"/>
                <a:gd name="connsiteY2" fmla="*/ 1472192 h 1607571"/>
                <a:gd name="connsiteX3" fmla="*/ 732089 w 1199377"/>
                <a:gd name="connsiteY3" fmla="*/ 1452655 h 1607571"/>
                <a:gd name="connsiteX4" fmla="*/ 813112 w 1199377"/>
                <a:gd name="connsiteY4" fmla="*/ 306761 h 1607571"/>
                <a:gd name="connsiteX5" fmla="*/ 1195076 w 1199377"/>
                <a:gd name="connsiteY5" fmla="*/ 28969 h 1607571"/>
                <a:gd name="connsiteX6" fmla="*/ 531151 w 1199377"/>
                <a:gd name="connsiteY6" fmla="*/ 99091 h 1607571"/>
                <a:gd name="connsiteX7" fmla="*/ 2884 w 1199377"/>
                <a:gd name="connsiteY7" fmla="*/ 5820 h 1607571"/>
                <a:gd name="connsiteX0" fmla="*/ 2618 w 1235603"/>
                <a:gd name="connsiteY0" fmla="*/ 28858 h 1585422"/>
                <a:gd name="connsiteX1" fmla="*/ 363200 w 1235603"/>
                <a:gd name="connsiteY1" fmla="*/ 278825 h 1585422"/>
                <a:gd name="connsiteX2" fmla="*/ 526717 w 1235603"/>
                <a:gd name="connsiteY2" fmla="*/ 1450043 h 1585422"/>
                <a:gd name="connsiteX3" fmla="*/ 768314 w 1235603"/>
                <a:gd name="connsiteY3" fmla="*/ 1430506 h 1585422"/>
                <a:gd name="connsiteX4" fmla="*/ 849337 w 1235603"/>
                <a:gd name="connsiteY4" fmla="*/ 284612 h 1585422"/>
                <a:gd name="connsiteX5" fmla="*/ 1231301 w 1235603"/>
                <a:gd name="connsiteY5" fmla="*/ 6820 h 1585422"/>
                <a:gd name="connsiteX6" fmla="*/ 567376 w 1235603"/>
                <a:gd name="connsiteY6" fmla="*/ 76942 h 1585422"/>
                <a:gd name="connsiteX7" fmla="*/ 2618 w 1235603"/>
                <a:gd name="connsiteY7" fmla="*/ 28858 h 1585422"/>
                <a:gd name="connsiteX0" fmla="*/ 2618 w 1235603"/>
                <a:gd name="connsiteY0" fmla="*/ 18200 h 1574764"/>
                <a:gd name="connsiteX1" fmla="*/ 363200 w 1235603"/>
                <a:gd name="connsiteY1" fmla="*/ 268167 h 1574764"/>
                <a:gd name="connsiteX2" fmla="*/ 526717 w 1235603"/>
                <a:gd name="connsiteY2" fmla="*/ 1439385 h 1574764"/>
                <a:gd name="connsiteX3" fmla="*/ 768314 w 1235603"/>
                <a:gd name="connsiteY3" fmla="*/ 1419848 h 1574764"/>
                <a:gd name="connsiteX4" fmla="*/ 849337 w 1235603"/>
                <a:gd name="connsiteY4" fmla="*/ 273954 h 1574764"/>
                <a:gd name="connsiteX5" fmla="*/ 1231301 w 1235603"/>
                <a:gd name="connsiteY5" fmla="*/ 7459 h 1574764"/>
                <a:gd name="connsiteX6" fmla="*/ 567376 w 1235603"/>
                <a:gd name="connsiteY6" fmla="*/ 66284 h 1574764"/>
                <a:gd name="connsiteX7" fmla="*/ 2618 w 1235603"/>
                <a:gd name="connsiteY7" fmla="*/ 18200 h 1574764"/>
                <a:gd name="connsiteX0" fmla="*/ 2618 w 1235514"/>
                <a:gd name="connsiteY0" fmla="*/ 18200 h 1557032"/>
                <a:gd name="connsiteX1" fmla="*/ 363200 w 1235514"/>
                <a:gd name="connsiteY1" fmla="*/ 268167 h 1557032"/>
                <a:gd name="connsiteX2" fmla="*/ 526717 w 1235514"/>
                <a:gd name="connsiteY2" fmla="*/ 1439385 h 1557032"/>
                <a:gd name="connsiteX3" fmla="*/ 768314 w 1235514"/>
                <a:gd name="connsiteY3" fmla="*/ 1419848 h 1557032"/>
                <a:gd name="connsiteX4" fmla="*/ 669517 w 1235514"/>
                <a:gd name="connsiteY4" fmla="*/ 587121 h 1557032"/>
                <a:gd name="connsiteX5" fmla="*/ 849337 w 1235514"/>
                <a:gd name="connsiteY5" fmla="*/ 273954 h 1557032"/>
                <a:gd name="connsiteX6" fmla="*/ 1231301 w 1235514"/>
                <a:gd name="connsiteY6" fmla="*/ 7459 h 1557032"/>
                <a:gd name="connsiteX7" fmla="*/ 567376 w 1235514"/>
                <a:gd name="connsiteY7" fmla="*/ 66284 h 1557032"/>
                <a:gd name="connsiteX8" fmla="*/ 2618 w 1235514"/>
                <a:gd name="connsiteY8" fmla="*/ 18200 h 1557032"/>
                <a:gd name="connsiteX0" fmla="*/ 2625 w 1235521"/>
                <a:gd name="connsiteY0" fmla="*/ 18200 h 1533914"/>
                <a:gd name="connsiteX1" fmla="*/ 363207 w 1235521"/>
                <a:gd name="connsiteY1" fmla="*/ 268167 h 1533914"/>
                <a:gd name="connsiteX2" fmla="*/ 532086 w 1235521"/>
                <a:gd name="connsiteY2" fmla="*/ 608936 h 1533914"/>
                <a:gd name="connsiteX3" fmla="*/ 526724 w 1235521"/>
                <a:gd name="connsiteY3" fmla="*/ 1439385 h 1533914"/>
                <a:gd name="connsiteX4" fmla="*/ 768321 w 1235521"/>
                <a:gd name="connsiteY4" fmla="*/ 1419848 h 1533914"/>
                <a:gd name="connsiteX5" fmla="*/ 669524 w 1235521"/>
                <a:gd name="connsiteY5" fmla="*/ 587121 h 1533914"/>
                <a:gd name="connsiteX6" fmla="*/ 849344 w 1235521"/>
                <a:gd name="connsiteY6" fmla="*/ 273954 h 1533914"/>
                <a:gd name="connsiteX7" fmla="*/ 1231308 w 1235521"/>
                <a:gd name="connsiteY7" fmla="*/ 7459 h 1533914"/>
                <a:gd name="connsiteX8" fmla="*/ 567383 w 1235521"/>
                <a:gd name="connsiteY8" fmla="*/ 66284 h 1533914"/>
                <a:gd name="connsiteX9" fmla="*/ 2625 w 1235521"/>
                <a:gd name="connsiteY9" fmla="*/ 18200 h 1533914"/>
                <a:gd name="connsiteX0" fmla="*/ 2625 w 1235521"/>
                <a:gd name="connsiteY0" fmla="*/ 18200 h 1558855"/>
                <a:gd name="connsiteX1" fmla="*/ 363207 w 1235521"/>
                <a:gd name="connsiteY1" fmla="*/ 268167 h 1558855"/>
                <a:gd name="connsiteX2" fmla="*/ 532086 w 1235521"/>
                <a:gd name="connsiteY2" fmla="*/ 608936 h 1558855"/>
                <a:gd name="connsiteX3" fmla="*/ 526724 w 1235521"/>
                <a:gd name="connsiteY3" fmla="*/ 1439385 h 1558855"/>
                <a:gd name="connsiteX4" fmla="*/ 688148 w 1235521"/>
                <a:gd name="connsiteY4" fmla="*/ 1463476 h 1558855"/>
                <a:gd name="connsiteX5" fmla="*/ 669524 w 1235521"/>
                <a:gd name="connsiteY5" fmla="*/ 587121 h 1558855"/>
                <a:gd name="connsiteX6" fmla="*/ 849344 w 1235521"/>
                <a:gd name="connsiteY6" fmla="*/ 273954 h 1558855"/>
                <a:gd name="connsiteX7" fmla="*/ 1231308 w 1235521"/>
                <a:gd name="connsiteY7" fmla="*/ 7459 h 1558855"/>
                <a:gd name="connsiteX8" fmla="*/ 567383 w 1235521"/>
                <a:gd name="connsiteY8" fmla="*/ 66284 h 1558855"/>
                <a:gd name="connsiteX9" fmla="*/ 2625 w 1235521"/>
                <a:gd name="connsiteY9" fmla="*/ 18200 h 1558855"/>
                <a:gd name="connsiteX0" fmla="*/ 2625 w 1235521"/>
                <a:gd name="connsiteY0" fmla="*/ 18200 h 1589647"/>
                <a:gd name="connsiteX1" fmla="*/ 363207 w 1235521"/>
                <a:gd name="connsiteY1" fmla="*/ 268167 h 1589647"/>
                <a:gd name="connsiteX2" fmla="*/ 532086 w 1235521"/>
                <a:gd name="connsiteY2" fmla="*/ 608936 h 1589647"/>
                <a:gd name="connsiteX3" fmla="*/ 583990 w 1235521"/>
                <a:gd name="connsiteY3" fmla="*/ 1493920 h 1589647"/>
                <a:gd name="connsiteX4" fmla="*/ 688148 w 1235521"/>
                <a:gd name="connsiteY4" fmla="*/ 1463476 h 1589647"/>
                <a:gd name="connsiteX5" fmla="*/ 669524 w 1235521"/>
                <a:gd name="connsiteY5" fmla="*/ 587121 h 1589647"/>
                <a:gd name="connsiteX6" fmla="*/ 849344 w 1235521"/>
                <a:gd name="connsiteY6" fmla="*/ 273954 h 1589647"/>
                <a:gd name="connsiteX7" fmla="*/ 1231308 w 1235521"/>
                <a:gd name="connsiteY7" fmla="*/ 7459 h 1589647"/>
                <a:gd name="connsiteX8" fmla="*/ 567383 w 1235521"/>
                <a:gd name="connsiteY8" fmla="*/ 66284 h 1589647"/>
                <a:gd name="connsiteX9" fmla="*/ 2625 w 1235521"/>
                <a:gd name="connsiteY9" fmla="*/ 18200 h 1589647"/>
                <a:gd name="connsiteX0" fmla="*/ 2625 w 1235521"/>
                <a:gd name="connsiteY0" fmla="*/ 18200 h 1607206"/>
                <a:gd name="connsiteX1" fmla="*/ 363207 w 1235521"/>
                <a:gd name="connsiteY1" fmla="*/ 268167 h 1607206"/>
                <a:gd name="connsiteX2" fmla="*/ 532086 w 1235521"/>
                <a:gd name="connsiteY2" fmla="*/ 608936 h 1607206"/>
                <a:gd name="connsiteX3" fmla="*/ 583990 w 1235521"/>
                <a:gd name="connsiteY3" fmla="*/ 1493920 h 1607206"/>
                <a:gd name="connsiteX4" fmla="*/ 688148 w 1235521"/>
                <a:gd name="connsiteY4" fmla="*/ 1496197 h 1607206"/>
                <a:gd name="connsiteX5" fmla="*/ 669524 w 1235521"/>
                <a:gd name="connsiteY5" fmla="*/ 587121 h 1607206"/>
                <a:gd name="connsiteX6" fmla="*/ 849344 w 1235521"/>
                <a:gd name="connsiteY6" fmla="*/ 273954 h 1607206"/>
                <a:gd name="connsiteX7" fmla="*/ 1231308 w 1235521"/>
                <a:gd name="connsiteY7" fmla="*/ 7459 h 1607206"/>
                <a:gd name="connsiteX8" fmla="*/ 567383 w 1235521"/>
                <a:gd name="connsiteY8" fmla="*/ 66284 h 1607206"/>
                <a:gd name="connsiteX9" fmla="*/ 2625 w 1235521"/>
                <a:gd name="connsiteY9" fmla="*/ 18200 h 160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5521" h="1607206">
                  <a:moveTo>
                    <a:pt x="2625" y="18200"/>
                  </a:moveTo>
                  <a:cubicBezTo>
                    <a:pt x="-31404" y="51847"/>
                    <a:pt x="274964" y="169711"/>
                    <a:pt x="363207" y="268167"/>
                  </a:cubicBezTo>
                  <a:cubicBezTo>
                    <a:pt x="451450" y="366623"/>
                    <a:pt x="504833" y="413733"/>
                    <a:pt x="532086" y="608936"/>
                  </a:cubicBezTo>
                  <a:cubicBezTo>
                    <a:pt x="559339" y="804139"/>
                    <a:pt x="557980" y="1346043"/>
                    <a:pt x="583990" y="1493920"/>
                  </a:cubicBezTo>
                  <a:cubicBezTo>
                    <a:pt x="610000" y="1641797"/>
                    <a:pt x="673892" y="1647330"/>
                    <a:pt x="688148" y="1496197"/>
                  </a:cubicBezTo>
                  <a:cubicBezTo>
                    <a:pt x="702404" y="1345064"/>
                    <a:pt x="656020" y="778103"/>
                    <a:pt x="669524" y="587121"/>
                  </a:cubicBezTo>
                  <a:cubicBezTo>
                    <a:pt x="683028" y="396139"/>
                    <a:pt x="780529" y="357839"/>
                    <a:pt x="849344" y="273954"/>
                  </a:cubicBezTo>
                  <a:cubicBezTo>
                    <a:pt x="918159" y="190069"/>
                    <a:pt x="1278301" y="42071"/>
                    <a:pt x="1231308" y="7459"/>
                  </a:cubicBezTo>
                  <a:cubicBezTo>
                    <a:pt x="1184315" y="-27153"/>
                    <a:pt x="766082" y="70142"/>
                    <a:pt x="567383" y="66284"/>
                  </a:cubicBezTo>
                  <a:cubicBezTo>
                    <a:pt x="368684" y="62426"/>
                    <a:pt x="36654" y="-15447"/>
                    <a:pt x="2625" y="182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Can 140">
              <a:extLst>
                <a:ext uri="{FF2B5EF4-FFF2-40B4-BE49-F238E27FC236}">
                  <a16:creationId xmlns:a16="http://schemas.microsoft.com/office/drawing/2014/main" id="{4F41F39C-D944-41C3-951D-E306C988338E}"/>
                </a:ext>
              </a:extLst>
            </p:cNvPr>
            <p:cNvSpPr/>
            <p:nvPr/>
          </p:nvSpPr>
          <p:spPr>
            <a:xfrm>
              <a:off x="5233299" y="203797"/>
              <a:ext cx="1208012" cy="436394"/>
            </a:xfrm>
            <a:prstGeom prst="can">
              <a:avLst>
                <a:gd name="adj" fmla="val 2955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C88AF54-A96F-494D-ABD7-27ACFFB9C27A}"/>
              </a:ext>
            </a:extLst>
          </p:cNvPr>
          <p:cNvSpPr txBox="1"/>
          <p:nvPr/>
        </p:nvSpPr>
        <p:spPr>
          <a:xfrm>
            <a:off x="6009256" y="5361651"/>
            <a:ext cx="218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III. Active Learning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817295-BAAB-4A30-8ECE-0CA87E06C33A}"/>
              </a:ext>
            </a:extLst>
          </p:cNvPr>
          <p:cNvSpPr txBox="1"/>
          <p:nvPr/>
        </p:nvSpPr>
        <p:spPr>
          <a:xfrm>
            <a:off x="5947001" y="5933295"/>
            <a:ext cx="2879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IV. Bayesian Optimization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68CB6-615C-4FCF-AF7C-236A3AE3D222}"/>
              </a:ext>
            </a:extLst>
          </p:cNvPr>
          <p:cNvSpPr txBox="1"/>
          <p:nvPr/>
        </p:nvSpPr>
        <p:spPr>
          <a:xfrm>
            <a:off x="6931177" y="3817076"/>
            <a:ext cx="250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II. Multi-fidelity Modeling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21F986-8AF0-4B56-87B2-B6CA0E83EA75}"/>
              </a:ext>
            </a:extLst>
          </p:cNvPr>
          <p:cNvCxnSpPr>
            <a:cxnSpLocks/>
          </p:cNvCxnSpPr>
          <p:nvPr/>
        </p:nvCxnSpPr>
        <p:spPr>
          <a:xfrm>
            <a:off x="4261155" y="4405496"/>
            <a:ext cx="549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38594A-0205-4121-8995-3A6FC31AD0A1}"/>
              </a:ext>
            </a:extLst>
          </p:cNvPr>
          <p:cNvCxnSpPr/>
          <p:nvPr/>
        </p:nvCxnSpPr>
        <p:spPr>
          <a:xfrm>
            <a:off x="4075612" y="3444359"/>
            <a:ext cx="0" cy="1908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A330AF-A0DD-431B-A143-D743B48CC547}"/>
              </a:ext>
            </a:extLst>
          </p:cNvPr>
          <p:cNvSpPr txBox="1"/>
          <p:nvPr/>
        </p:nvSpPr>
        <p:spPr>
          <a:xfrm>
            <a:off x="4774302" y="3765998"/>
            <a:ext cx="155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I. Gaussian Process Regression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F0EC88-42A8-477A-98C8-F8E0318DE6AA}"/>
              </a:ext>
            </a:extLst>
          </p:cNvPr>
          <p:cNvCxnSpPr>
            <a:cxnSpLocks/>
          </p:cNvCxnSpPr>
          <p:nvPr/>
        </p:nvCxnSpPr>
        <p:spPr>
          <a:xfrm flipH="1">
            <a:off x="7733233" y="4544704"/>
            <a:ext cx="330210" cy="57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A7475-CC2C-4D14-8430-B71028EC1919}"/>
              </a:ext>
            </a:extLst>
          </p:cNvPr>
          <p:cNvCxnSpPr>
            <a:cxnSpLocks/>
          </p:cNvCxnSpPr>
          <p:nvPr/>
        </p:nvCxnSpPr>
        <p:spPr>
          <a:xfrm>
            <a:off x="6285265" y="4614651"/>
            <a:ext cx="395631" cy="4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picture containing paper clip, light&#10;&#10;Description automatically generated">
            <a:extLst>
              <a:ext uri="{FF2B5EF4-FFF2-40B4-BE49-F238E27FC236}">
                <a16:creationId xmlns:a16="http://schemas.microsoft.com/office/drawing/2014/main" id="{CA2469D1-0BB4-4906-BCA0-4620916DB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7080" y="3765997"/>
            <a:ext cx="4213977" cy="29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6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964-FCE1-4909-A51B-B898E7D8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A2344-E937-4942-A4F8-AABA0BE676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5" y="1861832"/>
            <a:ext cx="6200462" cy="439447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22D6D3-36E5-4A58-A33A-5D8CB2BEBD81}"/>
              </a:ext>
            </a:extLst>
          </p:cNvPr>
          <p:cNvSpPr/>
          <p:nvPr/>
        </p:nvSpPr>
        <p:spPr>
          <a:xfrm>
            <a:off x="8020064" y="2146640"/>
            <a:ext cx="982131" cy="3447336"/>
          </a:xfrm>
          <a:custGeom>
            <a:avLst/>
            <a:gdLst>
              <a:gd name="connsiteX0" fmla="*/ 987679 w 987679"/>
              <a:gd name="connsiteY0" fmla="*/ 0 h 3447336"/>
              <a:gd name="connsiteX1" fmla="*/ 792085 w 987679"/>
              <a:gd name="connsiteY1" fmla="*/ 283610 h 3447336"/>
              <a:gd name="connsiteX2" fmla="*/ 498695 w 987679"/>
              <a:gd name="connsiteY2" fmla="*/ 513433 h 3447336"/>
              <a:gd name="connsiteX3" fmla="*/ 268872 w 987679"/>
              <a:gd name="connsiteY3" fmla="*/ 660128 h 3447336"/>
              <a:gd name="connsiteX4" fmla="*/ 63499 w 987679"/>
              <a:gd name="connsiteY4" fmla="*/ 1237129 h 3447336"/>
              <a:gd name="connsiteX5" fmla="*/ 43940 w 987679"/>
              <a:gd name="connsiteY5" fmla="*/ 2102631 h 3447336"/>
              <a:gd name="connsiteX6" fmla="*/ 611161 w 987679"/>
              <a:gd name="connsiteY6" fmla="*/ 2933903 h 3447336"/>
              <a:gd name="connsiteX7" fmla="*/ 772526 w 987679"/>
              <a:gd name="connsiteY7" fmla="*/ 3447336 h 3447336"/>
              <a:gd name="connsiteX8" fmla="*/ 772526 w 987679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94578 w 983562"/>
              <a:gd name="connsiteY2" fmla="*/ 513433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67282 w 983562"/>
              <a:gd name="connsiteY2" fmla="*/ 777289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155572 w 983562"/>
              <a:gd name="connsiteY2" fmla="*/ 923984 h 3447336"/>
              <a:gd name="connsiteX3" fmla="*/ 59382 w 983562"/>
              <a:gd name="connsiteY3" fmla="*/ 1237129 h 3447336"/>
              <a:gd name="connsiteX4" fmla="*/ 39823 w 983562"/>
              <a:gd name="connsiteY4" fmla="*/ 2102631 h 3447336"/>
              <a:gd name="connsiteX5" fmla="*/ 607044 w 983562"/>
              <a:gd name="connsiteY5" fmla="*/ 2933903 h 3447336"/>
              <a:gd name="connsiteX6" fmla="*/ 768409 w 983562"/>
              <a:gd name="connsiteY6" fmla="*/ 3447336 h 3447336"/>
              <a:gd name="connsiteX7" fmla="*/ 768409 w 983562"/>
              <a:gd name="connsiteY7" fmla="*/ 3447336 h 3447336"/>
              <a:gd name="connsiteX0" fmla="*/ 975518 w 975518"/>
              <a:gd name="connsiteY0" fmla="*/ 0 h 3447336"/>
              <a:gd name="connsiteX1" fmla="*/ 779924 w 975518"/>
              <a:gd name="connsiteY1" fmla="*/ 283610 h 3447336"/>
              <a:gd name="connsiteX2" fmla="*/ 147528 w 975518"/>
              <a:gd name="connsiteY2" fmla="*/ 923984 h 3447336"/>
              <a:gd name="connsiteX3" fmla="*/ 31779 w 975518"/>
              <a:gd name="connsiteY3" fmla="*/ 2102631 h 3447336"/>
              <a:gd name="connsiteX4" fmla="*/ 599000 w 975518"/>
              <a:gd name="connsiteY4" fmla="*/ 2933903 h 3447336"/>
              <a:gd name="connsiteX5" fmla="*/ 760365 w 975518"/>
              <a:gd name="connsiteY5" fmla="*/ 3447336 h 3447336"/>
              <a:gd name="connsiteX6" fmla="*/ 760365 w 975518"/>
              <a:gd name="connsiteY6" fmla="*/ 3447336 h 3447336"/>
              <a:gd name="connsiteX0" fmla="*/ 975518 w 975518"/>
              <a:gd name="connsiteY0" fmla="*/ 32180 h 3479516"/>
              <a:gd name="connsiteX1" fmla="*/ 779924 w 975518"/>
              <a:gd name="connsiteY1" fmla="*/ 315790 h 3479516"/>
              <a:gd name="connsiteX2" fmla="*/ 147528 w 975518"/>
              <a:gd name="connsiteY2" fmla="*/ 956164 h 3479516"/>
              <a:gd name="connsiteX3" fmla="*/ 31779 w 975518"/>
              <a:gd name="connsiteY3" fmla="*/ 2134811 h 3479516"/>
              <a:gd name="connsiteX4" fmla="*/ 599000 w 975518"/>
              <a:gd name="connsiteY4" fmla="*/ 2966083 h 3479516"/>
              <a:gd name="connsiteX5" fmla="*/ 760365 w 975518"/>
              <a:gd name="connsiteY5" fmla="*/ 3479516 h 3479516"/>
              <a:gd name="connsiteX6" fmla="*/ 760365 w 975518"/>
              <a:gd name="connsiteY6" fmla="*/ 3479516 h 3479516"/>
              <a:gd name="connsiteX0" fmla="*/ 982131 w 982131"/>
              <a:gd name="connsiteY0" fmla="*/ 0 h 3447336"/>
              <a:gd name="connsiteX1" fmla="*/ 154141 w 982131"/>
              <a:gd name="connsiteY1" fmla="*/ 923984 h 3447336"/>
              <a:gd name="connsiteX2" fmla="*/ 38392 w 982131"/>
              <a:gd name="connsiteY2" fmla="*/ 2102631 h 3447336"/>
              <a:gd name="connsiteX3" fmla="*/ 605613 w 982131"/>
              <a:gd name="connsiteY3" fmla="*/ 2933903 h 3447336"/>
              <a:gd name="connsiteX4" fmla="*/ 766978 w 982131"/>
              <a:gd name="connsiteY4" fmla="*/ 3447336 h 3447336"/>
              <a:gd name="connsiteX5" fmla="*/ 766978 w 982131"/>
              <a:gd name="connsiteY5" fmla="*/ 3447336 h 344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131" h="3447336">
                <a:moveTo>
                  <a:pt x="982131" y="0"/>
                </a:moveTo>
                <a:cubicBezTo>
                  <a:pt x="809633" y="192497"/>
                  <a:pt x="311431" y="573546"/>
                  <a:pt x="154141" y="923984"/>
                </a:cubicBezTo>
                <a:cubicBezTo>
                  <a:pt x="-3149" y="1274422"/>
                  <a:pt x="-36853" y="1767645"/>
                  <a:pt x="38392" y="2102631"/>
                </a:cubicBezTo>
                <a:cubicBezTo>
                  <a:pt x="113637" y="2437617"/>
                  <a:pt x="484182" y="2709785"/>
                  <a:pt x="605613" y="2933903"/>
                </a:cubicBezTo>
                <a:cubicBezTo>
                  <a:pt x="727044" y="3158021"/>
                  <a:pt x="766978" y="3447336"/>
                  <a:pt x="766978" y="3447336"/>
                </a:cubicBezTo>
                <a:lnTo>
                  <a:pt x="766978" y="34473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9982C5-8AB5-4165-A02B-244218908EA9}"/>
              </a:ext>
            </a:extLst>
          </p:cNvPr>
          <p:cNvSpPr/>
          <p:nvPr/>
        </p:nvSpPr>
        <p:spPr>
          <a:xfrm>
            <a:off x="8331688" y="2146640"/>
            <a:ext cx="866903" cy="3447336"/>
          </a:xfrm>
          <a:custGeom>
            <a:avLst/>
            <a:gdLst>
              <a:gd name="connsiteX0" fmla="*/ 987679 w 987679"/>
              <a:gd name="connsiteY0" fmla="*/ 0 h 3447336"/>
              <a:gd name="connsiteX1" fmla="*/ 792085 w 987679"/>
              <a:gd name="connsiteY1" fmla="*/ 283610 h 3447336"/>
              <a:gd name="connsiteX2" fmla="*/ 498695 w 987679"/>
              <a:gd name="connsiteY2" fmla="*/ 513433 h 3447336"/>
              <a:gd name="connsiteX3" fmla="*/ 268872 w 987679"/>
              <a:gd name="connsiteY3" fmla="*/ 660128 h 3447336"/>
              <a:gd name="connsiteX4" fmla="*/ 63499 w 987679"/>
              <a:gd name="connsiteY4" fmla="*/ 1237129 h 3447336"/>
              <a:gd name="connsiteX5" fmla="*/ 43940 w 987679"/>
              <a:gd name="connsiteY5" fmla="*/ 2102631 h 3447336"/>
              <a:gd name="connsiteX6" fmla="*/ 611161 w 987679"/>
              <a:gd name="connsiteY6" fmla="*/ 2933903 h 3447336"/>
              <a:gd name="connsiteX7" fmla="*/ 772526 w 987679"/>
              <a:gd name="connsiteY7" fmla="*/ 3447336 h 3447336"/>
              <a:gd name="connsiteX8" fmla="*/ 772526 w 987679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94578 w 983562"/>
              <a:gd name="connsiteY2" fmla="*/ 513433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67282 w 983562"/>
              <a:gd name="connsiteY2" fmla="*/ 777289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155572 w 983562"/>
              <a:gd name="connsiteY2" fmla="*/ 923984 h 3447336"/>
              <a:gd name="connsiteX3" fmla="*/ 59382 w 983562"/>
              <a:gd name="connsiteY3" fmla="*/ 1237129 h 3447336"/>
              <a:gd name="connsiteX4" fmla="*/ 39823 w 983562"/>
              <a:gd name="connsiteY4" fmla="*/ 2102631 h 3447336"/>
              <a:gd name="connsiteX5" fmla="*/ 607044 w 983562"/>
              <a:gd name="connsiteY5" fmla="*/ 2933903 h 3447336"/>
              <a:gd name="connsiteX6" fmla="*/ 768409 w 983562"/>
              <a:gd name="connsiteY6" fmla="*/ 3447336 h 3447336"/>
              <a:gd name="connsiteX7" fmla="*/ 768409 w 983562"/>
              <a:gd name="connsiteY7" fmla="*/ 3447336 h 3447336"/>
              <a:gd name="connsiteX0" fmla="*/ 975518 w 975518"/>
              <a:gd name="connsiteY0" fmla="*/ 0 h 3447336"/>
              <a:gd name="connsiteX1" fmla="*/ 779924 w 975518"/>
              <a:gd name="connsiteY1" fmla="*/ 283610 h 3447336"/>
              <a:gd name="connsiteX2" fmla="*/ 147528 w 975518"/>
              <a:gd name="connsiteY2" fmla="*/ 923984 h 3447336"/>
              <a:gd name="connsiteX3" fmla="*/ 31779 w 975518"/>
              <a:gd name="connsiteY3" fmla="*/ 2102631 h 3447336"/>
              <a:gd name="connsiteX4" fmla="*/ 599000 w 975518"/>
              <a:gd name="connsiteY4" fmla="*/ 2933903 h 3447336"/>
              <a:gd name="connsiteX5" fmla="*/ 760365 w 975518"/>
              <a:gd name="connsiteY5" fmla="*/ 3447336 h 3447336"/>
              <a:gd name="connsiteX6" fmla="*/ 760365 w 975518"/>
              <a:gd name="connsiteY6" fmla="*/ 3447336 h 3447336"/>
              <a:gd name="connsiteX0" fmla="*/ 975518 w 975518"/>
              <a:gd name="connsiteY0" fmla="*/ 32180 h 3479516"/>
              <a:gd name="connsiteX1" fmla="*/ 779924 w 975518"/>
              <a:gd name="connsiteY1" fmla="*/ 315790 h 3479516"/>
              <a:gd name="connsiteX2" fmla="*/ 147528 w 975518"/>
              <a:gd name="connsiteY2" fmla="*/ 956164 h 3479516"/>
              <a:gd name="connsiteX3" fmla="*/ 31779 w 975518"/>
              <a:gd name="connsiteY3" fmla="*/ 2134811 h 3479516"/>
              <a:gd name="connsiteX4" fmla="*/ 599000 w 975518"/>
              <a:gd name="connsiteY4" fmla="*/ 2966083 h 3479516"/>
              <a:gd name="connsiteX5" fmla="*/ 760365 w 975518"/>
              <a:gd name="connsiteY5" fmla="*/ 3479516 h 3479516"/>
              <a:gd name="connsiteX6" fmla="*/ 760365 w 975518"/>
              <a:gd name="connsiteY6" fmla="*/ 3479516 h 3479516"/>
              <a:gd name="connsiteX0" fmla="*/ 982131 w 982131"/>
              <a:gd name="connsiteY0" fmla="*/ 0 h 3447336"/>
              <a:gd name="connsiteX1" fmla="*/ 154141 w 982131"/>
              <a:gd name="connsiteY1" fmla="*/ 923984 h 3447336"/>
              <a:gd name="connsiteX2" fmla="*/ 38392 w 982131"/>
              <a:gd name="connsiteY2" fmla="*/ 2102631 h 3447336"/>
              <a:gd name="connsiteX3" fmla="*/ 605613 w 982131"/>
              <a:gd name="connsiteY3" fmla="*/ 2933903 h 3447336"/>
              <a:gd name="connsiteX4" fmla="*/ 766978 w 982131"/>
              <a:gd name="connsiteY4" fmla="*/ 3447336 h 3447336"/>
              <a:gd name="connsiteX5" fmla="*/ 766978 w 982131"/>
              <a:gd name="connsiteY5" fmla="*/ 3447336 h 344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131" h="3447336">
                <a:moveTo>
                  <a:pt x="982131" y="0"/>
                </a:moveTo>
                <a:cubicBezTo>
                  <a:pt x="809633" y="192497"/>
                  <a:pt x="311431" y="573546"/>
                  <a:pt x="154141" y="923984"/>
                </a:cubicBezTo>
                <a:cubicBezTo>
                  <a:pt x="-3149" y="1274422"/>
                  <a:pt x="-36853" y="1767645"/>
                  <a:pt x="38392" y="2102631"/>
                </a:cubicBezTo>
                <a:cubicBezTo>
                  <a:pt x="113637" y="2437617"/>
                  <a:pt x="484182" y="2709785"/>
                  <a:pt x="605613" y="2933903"/>
                </a:cubicBezTo>
                <a:cubicBezTo>
                  <a:pt x="727044" y="3158021"/>
                  <a:pt x="766978" y="3447336"/>
                  <a:pt x="766978" y="3447336"/>
                </a:cubicBezTo>
                <a:lnTo>
                  <a:pt x="766978" y="34473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1E9941-E12E-4CC4-9E38-BEF98450BACA}"/>
              </a:ext>
            </a:extLst>
          </p:cNvPr>
          <p:cNvSpPr/>
          <p:nvPr/>
        </p:nvSpPr>
        <p:spPr>
          <a:xfrm>
            <a:off x="8568743" y="2146640"/>
            <a:ext cx="866903" cy="3447336"/>
          </a:xfrm>
          <a:custGeom>
            <a:avLst/>
            <a:gdLst>
              <a:gd name="connsiteX0" fmla="*/ 987679 w 987679"/>
              <a:gd name="connsiteY0" fmla="*/ 0 h 3447336"/>
              <a:gd name="connsiteX1" fmla="*/ 792085 w 987679"/>
              <a:gd name="connsiteY1" fmla="*/ 283610 h 3447336"/>
              <a:gd name="connsiteX2" fmla="*/ 498695 w 987679"/>
              <a:gd name="connsiteY2" fmla="*/ 513433 h 3447336"/>
              <a:gd name="connsiteX3" fmla="*/ 268872 w 987679"/>
              <a:gd name="connsiteY3" fmla="*/ 660128 h 3447336"/>
              <a:gd name="connsiteX4" fmla="*/ 63499 w 987679"/>
              <a:gd name="connsiteY4" fmla="*/ 1237129 h 3447336"/>
              <a:gd name="connsiteX5" fmla="*/ 43940 w 987679"/>
              <a:gd name="connsiteY5" fmla="*/ 2102631 h 3447336"/>
              <a:gd name="connsiteX6" fmla="*/ 611161 w 987679"/>
              <a:gd name="connsiteY6" fmla="*/ 2933903 h 3447336"/>
              <a:gd name="connsiteX7" fmla="*/ 772526 w 987679"/>
              <a:gd name="connsiteY7" fmla="*/ 3447336 h 3447336"/>
              <a:gd name="connsiteX8" fmla="*/ 772526 w 987679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94578 w 983562"/>
              <a:gd name="connsiteY2" fmla="*/ 513433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67282 w 983562"/>
              <a:gd name="connsiteY2" fmla="*/ 777289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155572 w 983562"/>
              <a:gd name="connsiteY2" fmla="*/ 923984 h 3447336"/>
              <a:gd name="connsiteX3" fmla="*/ 59382 w 983562"/>
              <a:gd name="connsiteY3" fmla="*/ 1237129 h 3447336"/>
              <a:gd name="connsiteX4" fmla="*/ 39823 w 983562"/>
              <a:gd name="connsiteY4" fmla="*/ 2102631 h 3447336"/>
              <a:gd name="connsiteX5" fmla="*/ 607044 w 983562"/>
              <a:gd name="connsiteY5" fmla="*/ 2933903 h 3447336"/>
              <a:gd name="connsiteX6" fmla="*/ 768409 w 983562"/>
              <a:gd name="connsiteY6" fmla="*/ 3447336 h 3447336"/>
              <a:gd name="connsiteX7" fmla="*/ 768409 w 983562"/>
              <a:gd name="connsiteY7" fmla="*/ 3447336 h 3447336"/>
              <a:gd name="connsiteX0" fmla="*/ 975518 w 975518"/>
              <a:gd name="connsiteY0" fmla="*/ 0 h 3447336"/>
              <a:gd name="connsiteX1" fmla="*/ 779924 w 975518"/>
              <a:gd name="connsiteY1" fmla="*/ 283610 h 3447336"/>
              <a:gd name="connsiteX2" fmla="*/ 147528 w 975518"/>
              <a:gd name="connsiteY2" fmla="*/ 923984 h 3447336"/>
              <a:gd name="connsiteX3" fmla="*/ 31779 w 975518"/>
              <a:gd name="connsiteY3" fmla="*/ 2102631 h 3447336"/>
              <a:gd name="connsiteX4" fmla="*/ 599000 w 975518"/>
              <a:gd name="connsiteY4" fmla="*/ 2933903 h 3447336"/>
              <a:gd name="connsiteX5" fmla="*/ 760365 w 975518"/>
              <a:gd name="connsiteY5" fmla="*/ 3447336 h 3447336"/>
              <a:gd name="connsiteX6" fmla="*/ 760365 w 975518"/>
              <a:gd name="connsiteY6" fmla="*/ 3447336 h 3447336"/>
              <a:gd name="connsiteX0" fmla="*/ 975518 w 975518"/>
              <a:gd name="connsiteY0" fmla="*/ 32180 h 3479516"/>
              <a:gd name="connsiteX1" fmla="*/ 779924 w 975518"/>
              <a:gd name="connsiteY1" fmla="*/ 315790 h 3479516"/>
              <a:gd name="connsiteX2" fmla="*/ 147528 w 975518"/>
              <a:gd name="connsiteY2" fmla="*/ 956164 h 3479516"/>
              <a:gd name="connsiteX3" fmla="*/ 31779 w 975518"/>
              <a:gd name="connsiteY3" fmla="*/ 2134811 h 3479516"/>
              <a:gd name="connsiteX4" fmla="*/ 599000 w 975518"/>
              <a:gd name="connsiteY4" fmla="*/ 2966083 h 3479516"/>
              <a:gd name="connsiteX5" fmla="*/ 760365 w 975518"/>
              <a:gd name="connsiteY5" fmla="*/ 3479516 h 3479516"/>
              <a:gd name="connsiteX6" fmla="*/ 760365 w 975518"/>
              <a:gd name="connsiteY6" fmla="*/ 3479516 h 3479516"/>
              <a:gd name="connsiteX0" fmla="*/ 982131 w 982131"/>
              <a:gd name="connsiteY0" fmla="*/ 0 h 3447336"/>
              <a:gd name="connsiteX1" fmla="*/ 154141 w 982131"/>
              <a:gd name="connsiteY1" fmla="*/ 923984 h 3447336"/>
              <a:gd name="connsiteX2" fmla="*/ 38392 w 982131"/>
              <a:gd name="connsiteY2" fmla="*/ 2102631 h 3447336"/>
              <a:gd name="connsiteX3" fmla="*/ 605613 w 982131"/>
              <a:gd name="connsiteY3" fmla="*/ 2933903 h 3447336"/>
              <a:gd name="connsiteX4" fmla="*/ 766978 w 982131"/>
              <a:gd name="connsiteY4" fmla="*/ 3447336 h 3447336"/>
              <a:gd name="connsiteX5" fmla="*/ 766978 w 982131"/>
              <a:gd name="connsiteY5" fmla="*/ 3447336 h 344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131" h="3447336">
                <a:moveTo>
                  <a:pt x="982131" y="0"/>
                </a:moveTo>
                <a:cubicBezTo>
                  <a:pt x="809633" y="192497"/>
                  <a:pt x="311431" y="573546"/>
                  <a:pt x="154141" y="923984"/>
                </a:cubicBezTo>
                <a:cubicBezTo>
                  <a:pt x="-3149" y="1274422"/>
                  <a:pt x="-36853" y="1767645"/>
                  <a:pt x="38392" y="2102631"/>
                </a:cubicBezTo>
                <a:cubicBezTo>
                  <a:pt x="113637" y="2437617"/>
                  <a:pt x="484182" y="2709785"/>
                  <a:pt x="605613" y="2933903"/>
                </a:cubicBezTo>
                <a:cubicBezTo>
                  <a:pt x="727044" y="3158021"/>
                  <a:pt x="766978" y="3447336"/>
                  <a:pt x="766978" y="3447336"/>
                </a:cubicBezTo>
                <a:lnTo>
                  <a:pt x="766978" y="34473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F1FB9B-6029-42C5-913C-4245210A43F6}"/>
              </a:ext>
            </a:extLst>
          </p:cNvPr>
          <p:cNvSpPr/>
          <p:nvPr/>
        </p:nvSpPr>
        <p:spPr>
          <a:xfrm>
            <a:off x="8561695" y="2146640"/>
            <a:ext cx="1273791" cy="1824251"/>
          </a:xfrm>
          <a:custGeom>
            <a:avLst/>
            <a:gdLst>
              <a:gd name="connsiteX0" fmla="*/ 0 w 605051"/>
              <a:gd name="connsiteY0" fmla="*/ 43362 h 580242"/>
              <a:gd name="connsiteX1" fmla="*/ 195618 w 605051"/>
              <a:gd name="connsiteY1" fmla="*/ 97953 h 580242"/>
              <a:gd name="connsiteX2" fmla="*/ 282054 w 605051"/>
              <a:gd name="connsiteY2" fmla="*/ 580174 h 580242"/>
              <a:gd name="connsiteX3" fmla="*/ 500418 w 605051"/>
              <a:gd name="connsiteY3" fmla="*/ 61559 h 580242"/>
              <a:gd name="connsiteX4" fmla="*/ 605051 w 605051"/>
              <a:gd name="connsiteY4" fmla="*/ 29714 h 580242"/>
              <a:gd name="connsiteX0" fmla="*/ 0 w 605051"/>
              <a:gd name="connsiteY0" fmla="*/ 43362 h 580179"/>
              <a:gd name="connsiteX1" fmla="*/ 241111 w 605051"/>
              <a:gd name="connsiteY1" fmla="*/ 71968 h 580179"/>
              <a:gd name="connsiteX2" fmla="*/ 282054 w 605051"/>
              <a:gd name="connsiteY2" fmla="*/ 580174 h 580179"/>
              <a:gd name="connsiteX3" fmla="*/ 500418 w 605051"/>
              <a:gd name="connsiteY3" fmla="*/ 61559 h 580179"/>
              <a:gd name="connsiteX4" fmla="*/ 605051 w 605051"/>
              <a:gd name="connsiteY4" fmla="*/ 29714 h 580179"/>
              <a:gd name="connsiteX0" fmla="*/ 0 w 605051"/>
              <a:gd name="connsiteY0" fmla="*/ 43362 h 674126"/>
              <a:gd name="connsiteX1" fmla="*/ 241111 w 605051"/>
              <a:gd name="connsiteY1" fmla="*/ 71968 h 674126"/>
              <a:gd name="connsiteX2" fmla="*/ 404884 w 605051"/>
              <a:gd name="connsiteY2" fmla="*/ 674122 h 674126"/>
              <a:gd name="connsiteX3" fmla="*/ 500418 w 605051"/>
              <a:gd name="connsiteY3" fmla="*/ 61559 h 674126"/>
              <a:gd name="connsiteX4" fmla="*/ 605051 w 605051"/>
              <a:gd name="connsiteY4" fmla="*/ 29714 h 674126"/>
              <a:gd name="connsiteX0" fmla="*/ 0 w 846161"/>
              <a:gd name="connsiteY0" fmla="*/ 38609 h 669373"/>
              <a:gd name="connsiteX1" fmla="*/ 241111 w 846161"/>
              <a:gd name="connsiteY1" fmla="*/ 67215 h 669373"/>
              <a:gd name="connsiteX2" fmla="*/ 404884 w 846161"/>
              <a:gd name="connsiteY2" fmla="*/ 669369 h 669373"/>
              <a:gd name="connsiteX3" fmla="*/ 500418 w 846161"/>
              <a:gd name="connsiteY3" fmla="*/ 56806 h 669373"/>
              <a:gd name="connsiteX4" fmla="*/ 846161 w 846161"/>
              <a:gd name="connsiteY4" fmla="*/ 34955 h 669373"/>
              <a:gd name="connsiteX0" fmla="*/ 0 w 846161"/>
              <a:gd name="connsiteY0" fmla="*/ 38609 h 669544"/>
              <a:gd name="connsiteX1" fmla="*/ 272955 w 846161"/>
              <a:gd name="connsiteY1" fmla="*/ 119186 h 669544"/>
              <a:gd name="connsiteX2" fmla="*/ 404884 w 846161"/>
              <a:gd name="connsiteY2" fmla="*/ 669369 h 669544"/>
              <a:gd name="connsiteX3" fmla="*/ 500418 w 846161"/>
              <a:gd name="connsiteY3" fmla="*/ 56806 h 669544"/>
              <a:gd name="connsiteX4" fmla="*/ 846161 w 846161"/>
              <a:gd name="connsiteY4" fmla="*/ 34955 h 669544"/>
              <a:gd name="connsiteX0" fmla="*/ 0 w 846161"/>
              <a:gd name="connsiteY0" fmla="*/ 15840 h 646600"/>
              <a:gd name="connsiteX1" fmla="*/ 272955 w 846161"/>
              <a:gd name="connsiteY1" fmla="*/ 96417 h 646600"/>
              <a:gd name="connsiteX2" fmla="*/ 404884 w 846161"/>
              <a:gd name="connsiteY2" fmla="*/ 646600 h 646600"/>
              <a:gd name="connsiteX3" fmla="*/ 509517 w 846161"/>
              <a:gd name="connsiteY3" fmla="*/ 98001 h 646600"/>
              <a:gd name="connsiteX4" fmla="*/ 846161 w 846161"/>
              <a:gd name="connsiteY4" fmla="*/ 12186 h 64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161" h="646600">
                <a:moveTo>
                  <a:pt x="0" y="15840"/>
                </a:moveTo>
                <a:cubicBezTo>
                  <a:pt x="74304" y="-1599"/>
                  <a:pt x="205474" y="-8710"/>
                  <a:pt x="272955" y="96417"/>
                </a:cubicBezTo>
                <a:cubicBezTo>
                  <a:pt x="340436" y="201544"/>
                  <a:pt x="365457" y="646336"/>
                  <a:pt x="404884" y="646600"/>
                </a:cubicBezTo>
                <a:cubicBezTo>
                  <a:pt x="444311" y="646864"/>
                  <a:pt x="455684" y="189744"/>
                  <a:pt x="509517" y="98001"/>
                </a:cubicBezTo>
                <a:cubicBezTo>
                  <a:pt x="563350" y="6258"/>
                  <a:pt x="820761" y="-17763"/>
                  <a:pt x="846161" y="121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7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137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Filippos Tourlomousis</dc:creator>
  <cp:lastModifiedBy>Filippos Tourlomousis</cp:lastModifiedBy>
  <cp:revision>16</cp:revision>
  <dcterms:created xsi:type="dcterms:W3CDTF">2021-07-25T20:22:25Z</dcterms:created>
  <dcterms:modified xsi:type="dcterms:W3CDTF">2021-11-04T16:25:06Z</dcterms:modified>
</cp:coreProperties>
</file>