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6E91-CFE8-4EF4-B107-C62E1AD1194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F4A2-E10C-4396-80E4-1B6DEB78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E3988E5-4AE3-47F4-A5E9-0896366F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47" y="1115352"/>
            <a:ext cx="4297680" cy="325569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F87555-75A6-4A5C-948A-7F3A505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352"/>
            <a:ext cx="4297680" cy="3255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EDF48-3EBE-46A4-A7CA-89F9A31B4726}"/>
              </a:ext>
            </a:extLst>
          </p:cNvPr>
          <p:cNvSpPr txBox="1"/>
          <p:nvPr/>
        </p:nvSpPr>
        <p:spPr>
          <a:xfrm>
            <a:off x="0" y="62651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A9F8C-F7D0-4BBE-B6B5-01842E434032}"/>
              </a:ext>
            </a:extLst>
          </p:cNvPr>
          <p:cNvSpPr txBox="1"/>
          <p:nvPr/>
        </p:nvSpPr>
        <p:spPr>
          <a:xfrm>
            <a:off x="4725247" y="626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76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thanos_k_oik@outlook.com</dc:creator>
  <cp:lastModifiedBy>thanos_k_oik@outlook.com</cp:lastModifiedBy>
  <cp:revision>1</cp:revision>
  <dcterms:created xsi:type="dcterms:W3CDTF">2022-02-03T13:15:02Z</dcterms:created>
  <dcterms:modified xsi:type="dcterms:W3CDTF">2022-02-03T13:19:20Z</dcterms:modified>
</cp:coreProperties>
</file>