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FBE5D6"/>
    <a:srgbClr val="26CDDA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119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C5B8-2CFA-4E9D-BA43-6471B5047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F6845-4203-4E2A-BA1C-B4C8993E6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F8641-2136-4C53-83D8-21000A1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D22A-FF25-40A8-A5AB-D6D1E192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09FF6-75C8-4FD5-BE69-03E14F45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3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66A3-1102-4AB2-ABA1-276EA9E1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8D32-6E7C-44D6-88F5-232919166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C0F9-FB2C-4AFB-BCA1-0CD4DCF7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231DC-C121-469E-BA71-572DB95F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F2330-A85D-4E7E-A1BC-71625F10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BD751-AB41-45FB-BD8F-D3BE8822A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173C9-D340-4503-BA1C-AEAE9667B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FFDA4-6DC7-4611-8D5B-089E9F21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CF67C-E5FB-4419-8F7B-70446D01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6B7A-759D-43E1-B788-E4E93319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C57A-73E3-409F-94D8-68FE2445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CBC29-F722-4504-8BB2-F3EC9C2B0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A504-0284-44E4-80D2-37807923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A306-83BE-4563-8DD0-AE5B337F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DC3C-71D1-4DC4-8726-3D694C43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5ABD-A8AB-463C-8572-A9B159E5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02E4D-DFCA-437D-9515-ED8EF10F3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A4EFA-4E91-40C1-B3E3-B6A2B099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10E11-406C-40FE-9A82-52D4C084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9D10-D460-4911-9F3C-8F65DD17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57D6-7641-4538-9BD9-67F97CA6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5AAC-FF21-4DBC-A085-1886EBEC8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FA461-73FD-49FE-ADCA-80F46535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08D71-5AF6-43D1-8137-7C99AFCF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EA43A-A848-44E8-AE76-0EBBFE83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395D7-99AD-4DD6-9CD0-44DBBEDF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33BE-83A2-4EA6-8F1C-FDB7B86F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35623-2713-4DA0-B5B9-D6C2C1CE7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92589-7D4A-4A75-A1D5-F6D9AD2EC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DCEEB-64E6-4970-94D6-E1B56B7D7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8E6D6-9FCD-4B3C-8E6B-37E61198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58CF6-AD39-4873-BC30-8027F2F9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B8840-70D2-45D3-8EB8-410E7B1E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E88D8-52AB-4E69-A946-D6968CA4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2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1D62-9919-447C-A0F7-681DFAF2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D1022-99C1-47D5-90B6-6E5F3B7B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3764B-EE2B-4148-9A83-F99D0AE6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69CA7-F17A-4003-BDC3-6864F11E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EA663-B38D-41CB-AF43-306B6BE1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8337A-D50E-4738-B6ED-0A233D18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ABE28-4097-456C-968D-F1DA802D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9B25-E0A9-4B5B-8FBA-E30EBCE7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A5DE-A593-4B99-BB79-02AB150C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A4375-4910-4C5B-829C-CE9CC7A91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96AB9-A34E-47D5-9080-3F6B62E4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3F170-0533-40BE-A699-03513AF6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D2B0C-9584-46CA-8721-40185D48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B02B-6406-4DEB-8A74-024D868E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EA4EA-825A-46B0-B3C9-8B23E5BFF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21B6D-D312-46E5-8596-87481D092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BBD39-E868-4911-A023-08EF8A7E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F5EF-C1E1-4068-988B-B364BD0A76E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00EFA-122C-42AB-BA3C-413E227E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F62D-B130-42FD-A402-CEBA67A3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BBDB5-9BD0-4DF5-A8E2-70FECD1F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A089-89B2-4F82-A85B-4F9EE41B5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87E8-8CCE-4069-B629-3E73EA772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F5EF-C1E1-4068-988B-B364BD0A76E9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727F-EF80-45D1-8065-50D49C3C0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7EB4-B01A-452C-BCC9-F9313AAA9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5E3B-3F48-43C7-A6E0-3E87DC7D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7;p18">
            <a:extLst>
              <a:ext uri="{FF2B5EF4-FFF2-40B4-BE49-F238E27FC236}">
                <a16:creationId xmlns:a16="http://schemas.microsoft.com/office/drawing/2014/main" id="{2419D5F6-5B98-493F-9E35-B3E7D9705CBF}"/>
              </a:ext>
            </a:extLst>
          </p:cNvPr>
          <p:cNvSpPr/>
          <p:nvPr/>
        </p:nvSpPr>
        <p:spPr>
          <a:xfrm>
            <a:off x="1807" y="2897312"/>
            <a:ext cx="10135145" cy="2897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27;p18">
            <a:extLst>
              <a:ext uri="{FF2B5EF4-FFF2-40B4-BE49-F238E27FC236}">
                <a16:creationId xmlns:a16="http://schemas.microsoft.com/office/drawing/2014/main" id="{44CE7E8C-F0D7-41D3-90B3-F9EF9BE6745F}"/>
              </a:ext>
            </a:extLst>
          </p:cNvPr>
          <p:cNvSpPr/>
          <p:nvPr/>
        </p:nvSpPr>
        <p:spPr>
          <a:xfrm>
            <a:off x="5005175" y="3402"/>
            <a:ext cx="5131777" cy="5791589"/>
          </a:xfrm>
          <a:prstGeom prst="rect">
            <a:avLst/>
          </a:prstGeom>
          <a:solidFill>
            <a:srgbClr val="BDD7EE">
              <a:alpha val="4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7;p18">
            <a:extLst>
              <a:ext uri="{FF2B5EF4-FFF2-40B4-BE49-F238E27FC236}">
                <a16:creationId xmlns:a16="http://schemas.microsoft.com/office/drawing/2014/main" id="{FEB18474-2B3D-4655-B7BA-8F20E3E20CA4}"/>
              </a:ext>
            </a:extLst>
          </p:cNvPr>
          <p:cNvSpPr/>
          <p:nvPr/>
        </p:nvSpPr>
        <p:spPr>
          <a:xfrm>
            <a:off x="1806" y="3402"/>
            <a:ext cx="5003825" cy="28976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4;p18">
            <a:extLst>
              <a:ext uri="{FF2B5EF4-FFF2-40B4-BE49-F238E27FC236}">
                <a16:creationId xmlns:a16="http://schemas.microsoft.com/office/drawing/2014/main" id="{BDC7FA1D-0AED-43F7-AE7E-ED41293D4D3D}"/>
              </a:ext>
            </a:extLst>
          </p:cNvPr>
          <p:cNvSpPr/>
          <p:nvPr/>
        </p:nvSpPr>
        <p:spPr>
          <a:xfrm>
            <a:off x="4412312" y="2369428"/>
            <a:ext cx="1185724" cy="110603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48;p18">
            <a:extLst>
              <a:ext uri="{FF2B5EF4-FFF2-40B4-BE49-F238E27FC236}">
                <a16:creationId xmlns:a16="http://schemas.microsoft.com/office/drawing/2014/main" id="{C44543D7-A233-4504-83AC-88065CD3CF6A}"/>
              </a:ext>
            </a:extLst>
          </p:cNvPr>
          <p:cNvSpPr txBox="1"/>
          <p:nvPr/>
        </p:nvSpPr>
        <p:spPr>
          <a:xfrm rot="-1967">
            <a:off x="31015" y="22627"/>
            <a:ext cx="188451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Machine Vision Mod</a:t>
            </a:r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ule</a:t>
            </a:r>
            <a:endParaRPr sz="16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</p:txBody>
      </p:sp>
      <p:sp>
        <p:nvSpPr>
          <p:cNvPr id="16" name="Google Shape;148;p18">
            <a:extLst>
              <a:ext uri="{FF2B5EF4-FFF2-40B4-BE49-F238E27FC236}">
                <a16:creationId xmlns:a16="http://schemas.microsoft.com/office/drawing/2014/main" id="{A53DC00D-14B2-4E9E-BC2D-0CED322D128A}"/>
              </a:ext>
            </a:extLst>
          </p:cNvPr>
          <p:cNvSpPr txBox="1"/>
          <p:nvPr/>
        </p:nvSpPr>
        <p:spPr>
          <a:xfrm rot="-1967">
            <a:off x="4412470" y="2644272"/>
            <a:ext cx="111400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GPJet</a:t>
            </a:r>
            <a:endParaRPr sz="24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</p:txBody>
      </p:sp>
      <p:sp>
        <p:nvSpPr>
          <p:cNvPr id="17" name="Google Shape;148;p18">
            <a:extLst>
              <a:ext uri="{FF2B5EF4-FFF2-40B4-BE49-F238E27FC236}">
                <a16:creationId xmlns:a16="http://schemas.microsoft.com/office/drawing/2014/main" id="{AE2B9A55-6CB0-4A8F-ABEA-96D4DC76981A}"/>
              </a:ext>
            </a:extLst>
          </p:cNvPr>
          <p:cNvSpPr txBox="1"/>
          <p:nvPr/>
        </p:nvSpPr>
        <p:spPr>
          <a:xfrm rot="-1967">
            <a:off x="31015" y="2913056"/>
            <a:ext cx="256085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Physics-based Modeling Mod</a:t>
            </a:r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ule</a:t>
            </a:r>
            <a:endParaRPr sz="16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</p:txBody>
      </p:sp>
      <p:sp>
        <p:nvSpPr>
          <p:cNvPr id="19" name="Google Shape;148;p18">
            <a:extLst>
              <a:ext uri="{FF2B5EF4-FFF2-40B4-BE49-F238E27FC236}">
                <a16:creationId xmlns:a16="http://schemas.microsoft.com/office/drawing/2014/main" id="{DA75E6BF-6A15-4170-B435-831D03972116}"/>
              </a:ext>
            </a:extLst>
          </p:cNvPr>
          <p:cNvSpPr txBox="1"/>
          <p:nvPr/>
        </p:nvSpPr>
        <p:spPr>
          <a:xfrm rot="-1967">
            <a:off x="7911485" y="-3106"/>
            <a:ext cx="212016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Machine Learning Mod</a:t>
            </a:r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ule</a:t>
            </a:r>
            <a:endParaRPr sz="16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</p:txBody>
      </p:sp>
      <p:sp>
        <p:nvSpPr>
          <p:cNvPr id="20" name="Google Shape;148;p18">
            <a:extLst>
              <a:ext uri="{FF2B5EF4-FFF2-40B4-BE49-F238E27FC236}">
                <a16:creationId xmlns:a16="http://schemas.microsoft.com/office/drawing/2014/main" id="{0ED78DD9-C671-46FC-8BD0-6E5192D44917}"/>
              </a:ext>
            </a:extLst>
          </p:cNvPr>
          <p:cNvSpPr txBox="1"/>
          <p:nvPr/>
        </p:nvSpPr>
        <p:spPr>
          <a:xfrm rot="-1967">
            <a:off x="7548420" y="2950101"/>
            <a:ext cx="251700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Multi-fidelity Modeling</a:t>
            </a:r>
            <a:endParaRPr sz="160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</p:txBody>
      </p:sp>
      <p:sp>
        <p:nvSpPr>
          <p:cNvPr id="21" name="Google Shape;148;p18">
            <a:extLst>
              <a:ext uri="{FF2B5EF4-FFF2-40B4-BE49-F238E27FC236}">
                <a16:creationId xmlns:a16="http://schemas.microsoft.com/office/drawing/2014/main" id="{E8F583DE-1090-454F-A430-77921A87153B}"/>
              </a:ext>
            </a:extLst>
          </p:cNvPr>
          <p:cNvSpPr txBox="1"/>
          <p:nvPr/>
        </p:nvSpPr>
        <p:spPr>
          <a:xfrm rot="-1967">
            <a:off x="6978005" y="490698"/>
            <a:ext cx="320331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Gaussian Process Regression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Active Learning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Bayesian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Optimization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8172D3-65A3-422A-9EA9-B626608D9C3E}"/>
              </a:ext>
            </a:extLst>
          </p:cNvPr>
          <p:cNvGrpSpPr/>
          <p:nvPr/>
        </p:nvGrpSpPr>
        <p:grpSpPr>
          <a:xfrm>
            <a:off x="172699" y="985848"/>
            <a:ext cx="1908841" cy="1263688"/>
            <a:chOff x="751288" y="3784946"/>
            <a:chExt cx="3644535" cy="2335552"/>
          </a:xfrm>
        </p:grpSpPr>
        <p:pic>
          <p:nvPicPr>
            <p:cNvPr id="24" name="Εικόνα 2">
              <a:extLst>
                <a:ext uri="{FF2B5EF4-FFF2-40B4-BE49-F238E27FC236}">
                  <a16:creationId xmlns:a16="http://schemas.microsoft.com/office/drawing/2014/main" id="{115483E3-C3EA-4512-B16E-5993607F9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751288" y="3784946"/>
              <a:ext cx="2400285" cy="13538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5" name="Εικόνα 2">
              <a:extLst>
                <a:ext uri="{FF2B5EF4-FFF2-40B4-BE49-F238E27FC236}">
                  <a16:creationId xmlns:a16="http://schemas.microsoft.com/office/drawing/2014/main" id="{2B955953-CB3D-4BF7-84C4-3E58499A0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903688" y="3937346"/>
              <a:ext cx="2400285" cy="13538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6" name="Εικόνα 2">
              <a:extLst>
                <a:ext uri="{FF2B5EF4-FFF2-40B4-BE49-F238E27FC236}">
                  <a16:creationId xmlns:a16="http://schemas.microsoft.com/office/drawing/2014/main" id="{9A90C922-96E8-4C1B-81E8-2DF41B0FF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1056088" y="4089746"/>
              <a:ext cx="2400285" cy="13538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7" name="Εικόνα 2">
              <a:extLst>
                <a:ext uri="{FF2B5EF4-FFF2-40B4-BE49-F238E27FC236}">
                  <a16:creationId xmlns:a16="http://schemas.microsoft.com/office/drawing/2014/main" id="{ACA3C48A-ADC1-45DD-8EA8-41FB566EB4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1208488" y="4242146"/>
              <a:ext cx="2400285" cy="13538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Εικόνα 2">
              <a:extLst>
                <a:ext uri="{FF2B5EF4-FFF2-40B4-BE49-F238E27FC236}">
                  <a16:creationId xmlns:a16="http://schemas.microsoft.com/office/drawing/2014/main" id="{D69AD921-BB5E-41AC-9B43-D6AD5D625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1455142" y="4461863"/>
              <a:ext cx="2940681" cy="16586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96CC9E-52F0-463D-99FD-976A089FBBD2}"/>
              </a:ext>
            </a:extLst>
          </p:cNvPr>
          <p:cNvGrpSpPr/>
          <p:nvPr/>
        </p:nvGrpSpPr>
        <p:grpSpPr>
          <a:xfrm>
            <a:off x="2694049" y="1023924"/>
            <a:ext cx="1953151" cy="1241752"/>
            <a:chOff x="3252202" y="4229824"/>
            <a:chExt cx="3370240" cy="2034764"/>
          </a:xfrm>
        </p:grpSpPr>
        <p:pic>
          <p:nvPicPr>
            <p:cNvPr id="30" name="Εικόνα 4">
              <a:extLst>
                <a:ext uri="{FF2B5EF4-FFF2-40B4-BE49-F238E27FC236}">
                  <a16:creationId xmlns:a16="http://schemas.microsoft.com/office/drawing/2014/main" id="{4AC3A501-7AB1-4294-888A-0FD8E97197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252202" y="4229824"/>
              <a:ext cx="2400285" cy="12391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1" name="Εικόνα 4">
              <a:extLst>
                <a:ext uri="{FF2B5EF4-FFF2-40B4-BE49-F238E27FC236}">
                  <a16:creationId xmlns:a16="http://schemas.microsoft.com/office/drawing/2014/main" id="{A07023FF-49DA-4E34-B9EF-C33FF85B1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404602" y="4382224"/>
              <a:ext cx="2400285" cy="12391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2" name="Εικόνα 4">
              <a:extLst>
                <a:ext uri="{FF2B5EF4-FFF2-40B4-BE49-F238E27FC236}">
                  <a16:creationId xmlns:a16="http://schemas.microsoft.com/office/drawing/2014/main" id="{687E11A8-8C92-45E9-B782-C74D0D929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557002" y="4534624"/>
              <a:ext cx="2400285" cy="12391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3" name="Εικόνα 4">
              <a:extLst>
                <a:ext uri="{FF2B5EF4-FFF2-40B4-BE49-F238E27FC236}">
                  <a16:creationId xmlns:a16="http://schemas.microsoft.com/office/drawing/2014/main" id="{B5B0717F-FC09-4542-BEC9-87ABD3E7C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709402" y="4687024"/>
              <a:ext cx="2400285" cy="12391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4" name="Εικόνα 4">
              <a:extLst>
                <a:ext uri="{FF2B5EF4-FFF2-40B4-BE49-F238E27FC236}">
                  <a16:creationId xmlns:a16="http://schemas.microsoft.com/office/drawing/2014/main" id="{2E6D76F5-8E9C-4ECF-BAA3-35359F413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861802" y="4839423"/>
              <a:ext cx="2760640" cy="14251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8D057D5-D6D8-4B4E-A6A1-F77068724F8F}"/>
              </a:ext>
            </a:extLst>
          </p:cNvPr>
          <p:cNvSpPr/>
          <p:nvPr/>
        </p:nvSpPr>
        <p:spPr>
          <a:xfrm>
            <a:off x="4800269" y="1434563"/>
            <a:ext cx="505021" cy="2463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A45C43C-03F8-4FBE-9413-15E136ECB40C}"/>
              </a:ext>
            </a:extLst>
          </p:cNvPr>
          <p:cNvSpPr/>
          <p:nvPr/>
        </p:nvSpPr>
        <p:spPr>
          <a:xfrm>
            <a:off x="4798029" y="4294934"/>
            <a:ext cx="505021" cy="2463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1447B24-E540-44D8-8FC3-B0032D0C0394}"/>
              </a:ext>
            </a:extLst>
          </p:cNvPr>
          <p:cNvSpPr/>
          <p:nvPr/>
        </p:nvSpPr>
        <p:spPr>
          <a:xfrm rot="5400000">
            <a:off x="6919154" y="2856292"/>
            <a:ext cx="505021" cy="2463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0CA87A-0653-41F1-8F1C-C0992A90FAB9}"/>
              </a:ext>
            </a:extLst>
          </p:cNvPr>
          <p:cNvSpPr txBox="1"/>
          <p:nvPr/>
        </p:nvSpPr>
        <p:spPr>
          <a:xfrm>
            <a:off x="4301495" y="3768137"/>
            <a:ext cx="153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Fidelity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4B4E9D-93A2-4ED6-BB9C-7000B6C5B2BD}"/>
              </a:ext>
            </a:extLst>
          </p:cNvPr>
          <p:cNvSpPr txBox="1"/>
          <p:nvPr/>
        </p:nvSpPr>
        <p:spPr>
          <a:xfrm>
            <a:off x="4349515" y="748723"/>
            <a:ext cx="126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Fidelity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456821F-9392-4F90-8C52-87307DA580B2}"/>
              </a:ext>
            </a:extLst>
          </p:cNvPr>
          <p:cNvSpPr/>
          <p:nvPr/>
        </p:nvSpPr>
        <p:spPr>
          <a:xfrm>
            <a:off x="2218128" y="1442466"/>
            <a:ext cx="400421" cy="2305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0823447-56D3-44C2-BA66-EA71A693C398}"/>
              </a:ext>
            </a:extLst>
          </p:cNvPr>
          <p:cNvGrpSpPr/>
          <p:nvPr/>
        </p:nvGrpSpPr>
        <p:grpSpPr>
          <a:xfrm>
            <a:off x="556845" y="3461230"/>
            <a:ext cx="3100760" cy="2288442"/>
            <a:chOff x="2924294" y="4591971"/>
            <a:chExt cx="2530124" cy="1922282"/>
          </a:xfrm>
        </p:grpSpPr>
        <p:pic>
          <p:nvPicPr>
            <p:cNvPr id="43" name="Picture 4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2A7B0A2E-034A-42AC-9081-4752D8EC6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97" t="18250" r="18651" b="43423"/>
            <a:stretch/>
          </p:blipFill>
          <p:spPr>
            <a:xfrm>
              <a:off x="3180872" y="4591971"/>
              <a:ext cx="2139313" cy="1310789"/>
            </a:xfrm>
            <a:prstGeom prst="rect">
              <a:avLst/>
            </a:prstGeom>
          </p:spPr>
        </p:pic>
        <p:pic>
          <p:nvPicPr>
            <p:cNvPr id="44" name="Picture 43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593F7CF9-E8C0-4A31-9CBC-8E1AE267F8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97" t="67423" r="18495" b="17166"/>
            <a:stretch/>
          </p:blipFill>
          <p:spPr>
            <a:xfrm>
              <a:off x="2924294" y="5892460"/>
              <a:ext cx="2530124" cy="621793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F225FF-D754-49CA-A97E-35CB243BDCD6}"/>
              </a:ext>
            </a:extLst>
          </p:cNvPr>
          <p:cNvCxnSpPr/>
          <p:nvPr/>
        </p:nvCxnSpPr>
        <p:spPr>
          <a:xfrm>
            <a:off x="2737612" y="4910486"/>
            <a:ext cx="0" cy="405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B3D61D-46CB-41F7-956F-0EF1AD51EA54}"/>
              </a:ext>
            </a:extLst>
          </p:cNvPr>
          <p:cNvSpPr txBox="1"/>
          <p:nvPr/>
        </p:nvSpPr>
        <p:spPr>
          <a:xfrm>
            <a:off x="2833549" y="4693686"/>
            <a:ext cx="25151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Jet Model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Steady state fluid flow + heat transfer + viscoelasticity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EF9D61-DFB8-4A91-A6AE-67DB582EABD5}"/>
              </a:ext>
            </a:extLst>
          </p:cNvPr>
          <p:cNvSpPr txBox="1"/>
          <p:nvPr/>
        </p:nvSpPr>
        <p:spPr>
          <a:xfrm>
            <a:off x="1807" y="4561509"/>
            <a:ext cx="25148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Geometrical Pattern Model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Quasi-static fluid mechanical sewing machine model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8EA670-D336-4103-8C77-EA5D619E3C98}"/>
              </a:ext>
            </a:extLst>
          </p:cNvPr>
          <p:cNvCxnSpPr>
            <a:cxnSpLocks/>
          </p:cNvCxnSpPr>
          <p:nvPr/>
        </p:nvCxnSpPr>
        <p:spPr>
          <a:xfrm>
            <a:off x="1429859" y="5315839"/>
            <a:ext cx="1110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oogle Shape;148;p18">
            <a:extLst>
              <a:ext uri="{FF2B5EF4-FFF2-40B4-BE49-F238E27FC236}">
                <a16:creationId xmlns:a16="http://schemas.microsoft.com/office/drawing/2014/main" id="{6AE16E07-B93D-4C51-BEAB-29E9460467C6}"/>
              </a:ext>
            </a:extLst>
          </p:cNvPr>
          <p:cNvSpPr txBox="1"/>
          <p:nvPr/>
        </p:nvSpPr>
        <p:spPr>
          <a:xfrm rot="-1967">
            <a:off x="6894806" y="3247746"/>
            <a:ext cx="320331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Gaussian Process Regression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Active Learning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Bayesian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Libre Franklin SemiBold"/>
                <a:cs typeface="Arial" panose="020B0604020202020204" pitchFamily="34" charset="0"/>
                <a:sym typeface="Libre Franklin SemiBold"/>
              </a:rPr>
              <a:t>Optimization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Libre Franklin SemiBold"/>
              <a:cs typeface="Arial" panose="020B0604020202020204" pitchFamily="34" charset="0"/>
              <a:sym typeface="Libre Franklin SemiBold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0A176D0-E2BE-42E0-BF33-7AADA1C13442}"/>
              </a:ext>
            </a:extLst>
          </p:cNvPr>
          <p:cNvGrpSpPr/>
          <p:nvPr/>
        </p:nvGrpSpPr>
        <p:grpSpPr>
          <a:xfrm>
            <a:off x="5514180" y="949068"/>
            <a:ext cx="4422961" cy="1899606"/>
            <a:chOff x="586527" y="510333"/>
            <a:chExt cx="9988228" cy="580245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59ACBD4-C46C-4ADF-B14C-4B8A708BFB11}"/>
                </a:ext>
              </a:extLst>
            </p:cNvPr>
            <p:cNvGrpSpPr/>
            <p:nvPr/>
          </p:nvGrpSpPr>
          <p:grpSpPr>
            <a:xfrm>
              <a:off x="586527" y="510333"/>
              <a:ext cx="3657600" cy="3390844"/>
              <a:chOff x="586527" y="510333"/>
              <a:chExt cx="3657600" cy="3390844"/>
            </a:xfrm>
          </p:grpSpPr>
          <p:pic>
            <p:nvPicPr>
              <p:cNvPr id="85" name="Picture 84" descr="Chart&#10;&#10;Description automatically generated">
                <a:extLst>
                  <a:ext uri="{FF2B5EF4-FFF2-40B4-BE49-F238E27FC236}">
                    <a16:creationId xmlns:a16="http://schemas.microsoft.com/office/drawing/2014/main" id="{6D7466A5-06FE-4BC6-91D1-1265475CCB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86" b="7025"/>
              <a:stretch/>
            </p:blipFill>
            <p:spPr>
              <a:xfrm>
                <a:off x="586527" y="510333"/>
                <a:ext cx="3657600" cy="2749596"/>
              </a:xfrm>
              <a:prstGeom prst="rect">
                <a:avLst/>
              </a:prstGeom>
            </p:spPr>
          </p:pic>
          <p:pic>
            <p:nvPicPr>
              <p:cNvPr id="86" name="Picture 85" descr="Chart, diagram&#10;&#10;Description automatically generated">
                <a:extLst>
                  <a:ext uri="{FF2B5EF4-FFF2-40B4-BE49-F238E27FC236}">
                    <a16:creationId xmlns:a16="http://schemas.microsoft.com/office/drawing/2014/main" id="{8DBF51B3-CA82-462E-B138-AE32FEEFC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2" b="21930"/>
              <a:stretch/>
            </p:blipFill>
            <p:spPr>
              <a:xfrm>
                <a:off x="586527" y="3246822"/>
                <a:ext cx="3657600" cy="654355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5FA7908-15C6-4346-BA02-763D3039076B}"/>
                </a:ext>
              </a:extLst>
            </p:cNvPr>
            <p:cNvGrpSpPr/>
            <p:nvPr/>
          </p:nvGrpSpPr>
          <p:grpSpPr>
            <a:xfrm>
              <a:off x="3714845" y="1733578"/>
              <a:ext cx="3657600" cy="3390843"/>
              <a:chOff x="4367988" y="510333"/>
              <a:chExt cx="3657600" cy="3390843"/>
            </a:xfrm>
          </p:grpSpPr>
          <p:pic>
            <p:nvPicPr>
              <p:cNvPr id="83" name="Picture 82" descr="Chart&#10;&#10;Description automatically generated">
                <a:extLst>
                  <a:ext uri="{FF2B5EF4-FFF2-40B4-BE49-F238E27FC236}">
                    <a16:creationId xmlns:a16="http://schemas.microsoft.com/office/drawing/2014/main" id="{087EC1EB-8410-46C4-8FCD-4980028A5C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8" b="7301"/>
              <a:stretch/>
            </p:blipFill>
            <p:spPr>
              <a:xfrm>
                <a:off x="4367988" y="510333"/>
                <a:ext cx="3657600" cy="2736492"/>
              </a:xfrm>
              <a:prstGeom prst="rect">
                <a:avLst/>
              </a:prstGeom>
            </p:spPr>
          </p:pic>
          <p:pic>
            <p:nvPicPr>
              <p:cNvPr id="84" name="Picture 83" descr="Chart&#10;&#10;Description automatically generated with low confidence">
                <a:extLst>
                  <a:ext uri="{FF2B5EF4-FFF2-40B4-BE49-F238E27FC236}">
                    <a16:creationId xmlns:a16="http://schemas.microsoft.com/office/drawing/2014/main" id="{E2DEC3FB-159B-4E9D-8ABB-98F16F6C55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2" b="21930"/>
              <a:stretch/>
            </p:blipFill>
            <p:spPr>
              <a:xfrm>
                <a:off x="4367988" y="3246822"/>
                <a:ext cx="3657600" cy="654354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C751CA9-3738-4A4A-99A1-95238379D06A}"/>
                </a:ext>
              </a:extLst>
            </p:cNvPr>
            <p:cNvGrpSpPr/>
            <p:nvPr/>
          </p:nvGrpSpPr>
          <p:grpSpPr>
            <a:xfrm>
              <a:off x="6917155" y="2921938"/>
              <a:ext cx="3657600" cy="3390845"/>
              <a:chOff x="8233490" y="510333"/>
              <a:chExt cx="3657600" cy="3390845"/>
            </a:xfrm>
          </p:grpSpPr>
          <p:pic>
            <p:nvPicPr>
              <p:cNvPr id="81" name="Picture 80" descr="Chart, histogram&#10;&#10;Description automatically generated">
                <a:extLst>
                  <a:ext uri="{FF2B5EF4-FFF2-40B4-BE49-F238E27FC236}">
                    <a16:creationId xmlns:a16="http://schemas.microsoft.com/office/drawing/2014/main" id="{0AC40D8A-99CF-4434-81E3-4B142D8631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8" b="7301"/>
              <a:stretch/>
            </p:blipFill>
            <p:spPr>
              <a:xfrm>
                <a:off x="8233490" y="510333"/>
                <a:ext cx="3657600" cy="2736490"/>
              </a:xfrm>
              <a:prstGeom prst="rect">
                <a:avLst/>
              </a:prstGeom>
            </p:spPr>
          </p:pic>
          <p:pic>
            <p:nvPicPr>
              <p:cNvPr id="82" name="Picture 81" descr="Chart&#10;&#10;Description automatically generated with medium confidence">
                <a:extLst>
                  <a:ext uri="{FF2B5EF4-FFF2-40B4-BE49-F238E27FC236}">
                    <a16:creationId xmlns:a16="http://schemas.microsoft.com/office/drawing/2014/main" id="{CF80C947-ECCD-41EE-947C-10D653482D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2" b="22706"/>
              <a:stretch/>
            </p:blipFill>
            <p:spPr>
              <a:xfrm>
                <a:off x="8233490" y="3246823"/>
                <a:ext cx="3657600" cy="654355"/>
              </a:xfrm>
              <a:prstGeom prst="rect">
                <a:avLst/>
              </a:prstGeom>
            </p:spPr>
          </p:pic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F65B43D-DBB8-4E81-A9C2-010A169C87B6}"/>
              </a:ext>
            </a:extLst>
          </p:cNvPr>
          <p:cNvGrpSpPr/>
          <p:nvPr/>
        </p:nvGrpSpPr>
        <p:grpSpPr>
          <a:xfrm>
            <a:off x="5625032" y="3231983"/>
            <a:ext cx="4383510" cy="2548040"/>
            <a:chOff x="123931" y="209072"/>
            <a:chExt cx="10195726" cy="651291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72F6C4B-1118-46E0-8E3F-4BE135C0C449}"/>
                </a:ext>
              </a:extLst>
            </p:cNvPr>
            <p:cNvGrpSpPr/>
            <p:nvPr/>
          </p:nvGrpSpPr>
          <p:grpSpPr>
            <a:xfrm>
              <a:off x="123931" y="209072"/>
              <a:ext cx="3657600" cy="3431715"/>
              <a:chOff x="211015" y="1103376"/>
              <a:chExt cx="3657600" cy="3431715"/>
            </a:xfrm>
          </p:grpSpPr>
          <p:pic>
            <p:nvPicPr>
              <p:cNvPr id="95" name="Picture 94" descr="Chart, line chart&#10;&#10;Description automatically generated">
                <a:extLst>
                  <a:ext uri="{FF2B5EF4-FFF2-40B4-BE49-F238E27FC236}">
                    <a16:creationId xmlns:a16="http://schemas.microsoft.com/office/drawing/2014/main" id="{490E2A7B-295A-4E6E-94A5-935DE2696E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90" b="6631"/>
              <a:stretch/>
            </p:blipFill>
            <p:spPr>
              <a:xfrm>
                <a:off x="211015" y="1103376"/>
                <a:ext cx="3657600" cy="2741088"/>
              </a:xfrm>
              <a:prstGeom prst="rect">
                <a:avLst/>
              </a:prstGeom>
            </p:spPr>
          </p:pic>
          <p:pic>
            <p:nvPicPr>
              <p:cNvPr id="96" name="Picture 95" descr="Chart&#10;&#10;Description automatically generated">
                <a:extLst>
                  <a:ext uri="{FF2B5EF4-FFF2-40B4-BE49-F238E27FC236}">
                    <a16:creationId xmlns:a16="http://schemas.microsoft.com/office/drawing/2014/main" id="{6161ADBA-FFDE-4919-9F64-534C0F4044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70" b="18671"/>
              <a:stretch/>
            </p:blipFill>
            <p:spPr>
              <a:xfrm>
                <a:off x="211015" y="3834061"/>
                <a:ext cx="3657600" cy="701030"/>
              </a:xfrm>
              <a:prstGeom prst="rect">
                <a:avLst/>
              </a:prstGeom>
            </p:spPr>
          </p:pic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93E35EE-9D8A-47BD-83E3-F431AE69B74A}"/>
                </a:ext>
              </a:extLst>
            </p:cNvPr>
            <p:cNvGrpSpPr/>
            <p:nvPr/>
          </p:nvGrpSpPr>
          <p:grpSpPr>
            <a:xfrm>
              <a:off x="3392994" y="1702938"/>
              <a:ext cx="3657600" cy="3452123"/>
              <a:chOff x="4267200" y="1103376"/>
              <a:chExt cx="3657600" cy="3452123"/>
            </a:xfrm>
          </p:grpSpPr>
          <p:pic>
            <p:nvPicPr>
              <p:cNvPr id="93" name="Picture 92" descr="Chart, line chart&#10;&#10;Description automatically generated">
                <a:extLst>
                  <a:ext uri="{FF2B5EF4-FFF2-40B4-BE49-F238E27FC236}">
                    <a16:creationId xmlns:a16="http://schemas.microsoft.com/office/drawing/2014/main" id="{342B90AD-EB03-40F1-9DC3-30F86A9334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90" b="6631"/>
              <a:stretch/>
            </p:blipFill>
            <p:spPr>
              <a:xfrm>
                <a:off x="4267200" y="1103376"/>
                <a:ext cx="3657600" cy="2741088"/>
              </a:xfrm>
              <a:prstGeom prst="rect">
                <a:avLst/>
              </a:prstGeom>
            </p:spPr>
          </p:pic>
          <p:pic>
            <p:nvPicPr>
              <p:cNvPr id="94" name="Picture 93" descr="Chart&#10;&#10;Description automatically generated with medium confidence">
                <a:extLst>
                  <a:ext uri="{FF2B5EF4-FFF2-40B4-BE49-F238E27FC236}">
                    <a16:creationId xmlns:a16="http://schemas.microsoft.com/office/drawing/2014/main" id="{D01C04F4-BCC0-4CEB-A10F-8F775ADF4A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84" b="18671"/>
              <a:stretch/>
            </p:blipFill>
            <p:spPr>
              <a:xfrm>
                <a:off x="4267200" y="3854469"/>
                <a:ext cx="3657600" cy="701030"/>
              </a:xfrm>
              <a:prstGeom prst="rect">
                <a:avLst/>
              </a:prstGeom>
            </p:spPr>
          </p:pic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E4DD19E-9EF0-4B9B-AD52-1F96EE692F45}"/>
                </a:ext>
              </a:extLst>
            </p:cNvPr>
            <p:cNvGrpSpPr/>
            <p:nvPr/>
          </p:nvGrpSpPr>
          <p:grpSpPr>
            <a:xfrm>
              <a:off x="6662057" y="3290272"/>
              <a:ext cx="3657600" cy="3431716"/>
              <a:chOff x="8410469" y="1103375"/>
              <a:chExt cx="3657600" cy="3431716"/>
            </a:xfrm>
          </p:grpSpPr>
          <p:pic>
            <p:nvPicPr>
              <p:cNvPr id="91" name="Picture 90" descr="Chart, line chart&#10;&#10;Description automatically generated">
                <a:extLst>
                  <a:ext uri="{FF2B5EF4-FFF2-40B4-BE49-F238E27FC236}">
                    <a16:creationId xmlns:a16="http://schemas.microsoft.com/office/drawing/2014/main" id="{7222930E-76D4-41CE-BC74-3C0798F26C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90" b="6631"/>
              <a:stretch/>
            </p:blipFill>
            <p:spPr>
              <a:xfrm>
                <a:off x="8410469" y="1103375"/>
                <a:ext cx="3657600" cy="2741089"/>
              </a:xfrm>
              <a:prstGeom prst="rect">
                <a:avLst/>
              </a:prstGeom>
            </p:spPr>
          </p:pic>
          <p:pic>
            <p:nvPicPr>
              <p:cNvPr id="92" name="Picture 91" descr="Chart&#10;&#10;Description automatically generated with low confidence">
                <a:extLst>
                  <a:ext uri="{FF2B5EF4-FFF2-40B4-BE49-F238E27FC236}">
                    <a16:creationId xmlns:a16="http://schemas.microsoft.com/office/drawing/2014/main" id="{6A4E9820-1DCF-416F-AA56-107450E077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8" b="21341"/>
              <a:stretch/>
            </p:blipFill>
            <p:spPr>
              <a:xfrm>
                <a:off x="8410469" y="3854469"/>
                <a:ext cx="3657600" cy="68062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9424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BEBDDF7-58E8-4C29-8CBF-34D3462A2977}"/>
              </a:ext>
            </a:extLst>
          </p:cNvPr>
          <p:cNvGrpSpPr/>
          <p:nvPr/>
        </p:nvGrpSpPr>
        <p:grpSpPr>
          <a:xfrm>
            <a:off x="586527" y="510333"/>
            <a:ext cx="9988228" cy="5802450"/>
            <a:chOff x="586527" y="510333"/>
            <a:chExt cx="9988228" cy="580245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125558-753D-4441-8A79-69899EED78FA}"/>
                </a:ext>
              </a:extLst>
            </p:cNvPr>
            <p:cNvGrpSpPr/>
            <p:nvPr/>
          </p:nvGrpSpPr>
          <p:grpSpPr>
            <a:xfrm>
              <a:off x="586527" y="510333"/>
              <a:ext cx="3657600" cy="3390844"/>
              <a:chOff x="586527" y="510333"/>
              <a:chExt cx="3657600" cy="3390844"/>
            </a:xfrm>
          </p:grpSpPr>
          <p:pic>
            <p:nvPicPr>
              <p:cNvPr id="20" name="Picture 19" descr="Chart&#10;&#10;Description automatically generated">
                <a:extLst>
                  <a:ext uri="{FF2B5EF4-FFF2-40B4-BE49-F238E27FC236}">
                    <a16:creationId xmlns:a16="http://schemas.microsoft.com/office/drawing/2014/main" id="{1E66AE9D-1EBC-4B47-B095-08B58B70D5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86" b="7025"/>
              <a:stretch/>
            </p:blipFill>
            <p:spPr>
              <a:xfrm>
                <a:off x="586527" y="510333"/>
                <a:ext cx="3657600" cy="2749596"/>
              </a:xfrm>
              <a:prstGeom prst="rect">
                <a:avLst/>
              </a:prstGeom>
            </p:spPr>
          </p:pic>
          <p:pic>
            <p:nvPicPr>
              <p:cNvPr id="28" name="Picture 27" descr="Chart, diagram&#10;&#10;Description automatically generated">
                <a:extLst>
                  <a:ext uri="{FF2B5EF4-FFF2-40B4-BE49-F238E27FC236}">
                    <a16:creationId xmlns:a16="http://schemas.microsoft.com/office/drawing/2014/main" id="{50C1CA2C-C25F-4BB6-8634-36EE165A54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2" b="21930"/>
              <a:stretch/>
            </p:blipFill>
            <p:spPr>
              <a:xfrm>
                <a:off x="586527" y="3246822"/>
                <a:ext cx="3657600" cy="654355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FCE533A-A030-4EE9-9B52-DE270B9C353A}"/>
                </a:ext>
              </a:extLst>
            </p:cNvPr>
            <p:cNvGrpSpPr/>
            <p:nvPr/>
          </p:nvGrpSpPr>
          <p:grpSpPr>
            <a:xfrm>
              <a:off x="3714845" y="1733578"/>
              <a:ext cx="3657600" cy="3390843"/>
              <a:chOff x="4367988" y="510333"/>
              <a:chExt cx="3657600" cy="3390843"/>
            </a:xfrm>
          </p:grpSpPr>
          <p:pic>
            <p:nvPicPr>
              <p:cNvPr id="22" name="Picture 21" descr="Chart&#10;&#10;Description automatically generated">
                <a:extLst>
                  <a:ext uri="{FF2B5EF4-FFF2-40B4-BE49-F238E27FC236}">
                    <a16:creationId xmlns:a16="http://schemas.microsoft.com/office/drawing/2014/main" id="{31D995A6-7919-4961-9C95-7D42544D29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8" b="7301"/>
              <a:stretch/>
            </p:blipFill>
            <p:spPr>
              <a:xfrm>
                <a:off x="4367988" y="510333"/>
                <a:ext cx="3657600" cy="2736492"/>
              </a:xfrm>
              <a:prstGeom prst="rect">
                <a:avLst/>
              </a:prstGeom>
            </p:spPr>
          </p:pic>
          <p:pic>
            <p:nvPicPr>
              <p:cNvPr id="30" name="Picture 29" descr="Chart&#10;&#10;Description automatically generated with low confidence">
                <a:extLst>
                  <a:ext uri="{FF2B5EF4-FFF2-40B4-BE49-F238E27FC236}">
                    <a16:creationId xmlns:a16="http://schemas.microsoft.com/office/drawing/2014/main" id="{2A5154F9-7A06-4839-87C6-4809E1D970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2" b="21930"/>
              <a:stretch/>
            </p:blipFill>
            <p:spPr>
              <a:xfrm>
                <a:off x="4367988" y="3246822"/>
                <a:ext cx="3657600" cy="654354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003EFF0-A55B-4A8E-8D71-4F1E6CE45396}"/>
                </a:ext>
              </a:extLst>
            </p:cNvPr>
            <p:cNvGrpSpPr/>
            <p:nvPr/>
          </p:nvGrpSpPr>
          <p:grpSpPr>
            <a:xfrm>
              <a:off x="6917155" y="2921938"/>
              <a:ext cx="3657600" cy="3390845"/>
              <a:chOff x="8233490" y="510333"/>
              <a:chExt cx="3657600" cy="3390845"/>
            </a:xfrm>
          </p:grpSpPr>
          <p:pic>
            <p:nvPicPr>
              <p:cNvPr id="24" name="Picture 23" descr="Chart, histogram&#10;&#10;Description automatically generated">
                <a:extLst>
                  <a:ext uri="{FF2B5EF4-FFF2-40B4-BE49-F238E27FC236}">
                    <a16:creationId xmlns:a16="http://schemas.microsoft.com/office/drawing/2014/main" id="{365AD0C1-5A1A-40D0-94C6-F528524B50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8" b="7301"/>
              <a:stretch/>
            </p:blipFill>
            <p:spPr>
              <a:xfrm>
                <a:off x="8233490" y="510333"/>
                <a:ext cx="3657600" cy="2736490"/>
              </a:xfrm>
              <a:prstGeom prst="rect">
                <a:avLst/>
              </a:prstGeom>
            </p:spPr>
          </p:pic>
          <p:pic>
            <p:nvPicPr>
              <p:cNvPr id="26" name="Picture 25" descr="Chart&#10;&#10;Description automatically generated with medium confidence">
                <a:extLst>
                  <a:ext uri="{FF2B5EF4-FFF2-40B4-BE49-F238E27FC236}">
                    <a16:creationId xmlns:a16="http://schemas.microsoft.com/office/drawing/2014/main" id="{3D8FFCE4-3473-426E-A335-6B10205076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2" b="22706"/>
              <a:stretch/>
            </p:blipFill>
            <p:spPr>
              <a:xfrm>
                <a:off x="8233490" y="3246823"/>
                <a:ext cx="3657600" cy="65435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1815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54D5C47-3102-4991-A113-12863FDDED64}"/>
              </a:ext>
            </a:extLst>
          </p:cNvPr>
          <p:cNvGrpSpPr/>
          <p:nvPr/>
        </p:nvGrpSpPr>
        <p:grpSpPr>
          <a:xfrm>
            <a:off x="123931" y="209072"/>
            <a:ext cx="10195726" cy="6512916"/>
            <a:chOff x="123931" y="209072"/>
            <a:chExt cx="10195726" cy="65129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1A5DB2-A52B-4B5A-BCA5-253AD8CCC148}"/>
                </a:ext>
              </a:extLst>
            </p:cNvPr>
            <p:cNvGrpSpPr/>
            <p:nvPr/>
          </p:nvGrpSpPr>
          <p:grpSpPr>
            <a:xfrm>
              <a:off x="123931" y="209072"/>
              <a:ext cx="3657600" cy="3431715"/>
              <a:chOff x="211015" y="1103376"/>
              <a:chExt cx="3657600" cy="3431715"/>
            </a:xfrm>
          </p:grpSpPr>
          <p:pic>
            <p:nvPicPr>
              <p:cNvPr id="3" name="Picture 2" descr="Chart, line chart&#10;&#10;Description automatically generated">
                <a:extLst>
                  <a:ext uri="{FF2B5EF4-FFF2-40B4-BE49-F238E27FC236}">
                    <a16:creationId xmlns:a16="http://schemas.microsoft.com/office/drawing/2014/main" id="{31BFDCE3-CA81-4C68-96CF-3E9317B6A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90" b="6631"/>
              <a:stretch/>
            </p:blipFill>
            <p:spPr>
              <a:xfrm>
                <a:off x="211015" y="1103376"/>
                <a:ext cx="3657600" cy="2741088"/>
              </a:xfrm>
              <a:prstGeom prst="rect">
                <a:avLst/>
              </a:prstGeom>
            </p:spPr>
          </p:pic>
          <p:pic>
            <p:nvPicPr>
              <p:cNvPr id="9" name="Picture 8" descr="Chart&#10;&#10;Description automatically generated">
                <a:extLst>
                  <a:ext uri="{FF2B5EF4-FFF2-40B4-BE49-F238E27FC236}">
                    <a16:creationId xmlns:a16="http://schemas.microsoft.com/office/drawing/2014/main" id="{2E1DE3C1-A860-45EA-A30D-71E901574F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70" b="18671"/>
              <a:stretch/>
            </p:blipFill>
            <p:spPr>
              <a:xfrm>
                <a:off x="211015" y="3834061"/>
                <a:ext cx="3657600" cy="70103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7155AC7-B6ED-4F2A-8866-139388583F84}"/>
                </a:ext>
              </a:extLst>
            </p:cNvPr>
            <p:cNvGrpSpPr/>
            <p:nvPr/>
          </p:nvGrpSpPr>
          <p:grpSpPr>
            <a:xfrm>
              <a:off x="3392994" y="1702938"/>
              <a:ext cx="3657600" cy="3452123"/>
              <a:chOff x="4267200" y="1103376"/>
              <a:chExt cx="3657600" cy="3452123"/>
            </a:xfrm>
          </p:grpSpPr>
          <p:pic>
            <p:nvPicPr>
              <p:cNvPr id="5" name="Picture 4" descr="Chart, line chart&#10;&#10;Description automatically generated">
                <a:extLst>
                  <a:ext uri="{FF2B5EF4-FFF2-40B4-BE49-F238E27FC236}">
                    <a16:creationId xmlns:a16="http://schemas.microsoft.com/office/drawing/2014/main" id="{1A1BD1FE-9374-4AF9-8335-505DAA4CBD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90" b="6631"/>
              <a:stretch/>
            </p:blipFill>
            <p:spPr>
              <a:xfrm>
                <a:off x="4267200" y="1103376"/>
                <a:ext cx="3657600" cy="2741088"/>
              </a:xfrm>
              <a:prstGeom prst="rect">
                <a:avLst/>
              </a:prstGeom>
            </p:spPr>
          </p:pic>
          <p:pic>
            <p:nvPicPr>
              <p:cNvPr id="13" name="Picture 12" descr="Chart&#10;&#10;Description automatically generated with medium confidence">
                <a:extLst>
                  <a:ext uri="{FF2B5EF4-FFF2-40B4-BE49-F238E27FC236}">
                    <a16:creationId xmlns:a16="http://schemas.microsoft.com/office/drawing/2014/main" id="{86AE59BD-D84D-422F-A373-8F80FEB107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84" b="18671"/>
              <a:stretch/>
            </p:blipFill>
            <p:spPr>
              <a:xfrm>
                <a:off x="4267200" y="3854469"/>
                <a:ext cx="3657600" cy="701030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FFB044-88A8-40E7-86C8-6A3957F32DB9}"/>
                </a:ext>
              </a:extLst>
            </p:cNvPr>
            <p:cNvGrpSpPr/>
            <p:nvPr/>
          </p:nvGrpSpPr>
          <p:grpSpPr>
            <a:xfrm>
              <a:off x="6662057" y="3290272"/>
              <a:ext cx="3657600" cy="3431716"/>
              <a:chOff x="8410469" y="1103375"/>
              <a:chExt cx="3657600" cy="3431716"/>
            </a:xfrm>
          </p:grpSpPr>
          <p:pic>
            <p:nvPicPr>
              <p:cNvPr id="7" name="Picture 6" descr="Chart, line chart&#10;&#10;Description automatically generated">
                <a:extLst>
                  <a:ext uri="{FF2B5EF4-FFF2-40B4-BE49-F238E27FC236}">
                    <a16:creationId xmlns:a16="http://schemas.microsoft.com/office/drawing/2014/main" id="{0790764C-2D70-42C2-BBC6-B495024E65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90" b="6631"/>
              <a:stretch/>
            </p:blipFill>
            <p:spPr>
              <a:xfrm>
                <a:off x="8410469" y="1103375"/>
                <a:ext cx="3657600" cy="2741089"/>
              </a:xfrm>
              <a:prstGeom prst="rect">
                <a:avLst/>
              </a:prstGeom>
            </p:spPr>
          </p:pic>
          <p:pic>
            <p:nvPicPr>
              <p:cNvPr id="11" name="Picture 10" descr="Chart&#10;&#10;Description automatically generated with low confidence">
                <a:extLst>
                  <a:ext uri="{FF2B5EF4-FFF2-40B4-BE49-F238E27FC236}">
                    <a16:creationId xmlns:a16="http://schemas.microsoft.com/office/drawing/2014/main" id="{55FFE6D5-F8E5-4784-856F-1506ED344D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8" b="21341"/>
              <a:stretch/>
            </p:blipFill>
            <p:spPr>
              <a:xfrm>
                <a:off x="8410469" y="3854469"/>
                <a:ext cx="3657600" cy="68062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5557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Filippos Tourlomousis</dc:creator>
  <cp:lastModifiedBy>thanos_k_oik@outlook.com</cp:lastModifiedBy>
  <cp:revision>7</cp:revision>
  <dcterms:created xsi:type="dcterms:W3CDTF">2022-01-19T22:05:20Z</dcterms:created>
  <dcterms:modified xsi:type="dcterms:W3CDTF">2022-02-03T11:56:29Z</dcterms:modified>
</cp:coreProperties>
</file>