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9144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6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7187"/>
            <a:ext cx="77724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42174"/>
            <a:ext cx="6858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023-8CD6-42E2-A9D9-EA733BB0DA9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0EAB-7437-4EC4-B650-8C0046EA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3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023-8CD6-42E2-A9D9-EA733BB0DA9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0EAB-7437-4EC4-B650-8C0046EA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1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89467"/>
            <a:ext cx="1971675" cy="619929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89467"/>
            <a:ext cx="5800725" cy="619929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023-8CD6-42E2-A9D9-EA733BB0DA9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0EAB-7437-4EC4-B650-8C0046EA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023-8CD6-42E2-A9D9-EA733BB0DA9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0EAB-7437-4EC4-B650-8C0046EA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23722"/>
            <a:ext cx="78867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95429"/>
            <a:ext cx="78867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023-8CD6-42E2-A9D9-EA733BB0DA9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0EAB-7437-4EC4-B650-8C0046EA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947333"/>
            <a:ext cx="3886200" cy="46414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47333"/>
            <a:ext cx="3886200" cy="46414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023-8CD6-42E2-A9D9-EA733BB0DA9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0EAB-7437-4EC4-B650-8C0046EA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9468"/>
            <a:ext cx="7886700" cy="141393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93241"/>
            <a:ext cx="386834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72080"/>
            <a:ext cx="3868340" cy="39302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793241"/>
            <a:ext cx="3887391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672080"/>
            <a:ext cx="3887391" cy="393022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023-8CD6-42E2-A9D9-EA733BB0DA9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0EAB-7437-4EC4-B650-8C0046EA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2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023-8CD6-42E2-A9D9-EA733BB0DA9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0EAB-7437-4EC4-B650-8C0046EA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9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023-8CD6-42E2-A9D9-EA733BB0DA9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0EAB-7437-4EC4-B650-8C0046EA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53255"/>
            <a:ext cx="462915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023-8CD6-42E2-A9D9-EA733BB0DA9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0EAB-7437-4EC4-B650-8C0046EA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7680"/>
            <a:ext cx="2949178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053255"/>
            <a:ext cx="462915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94560"/>
            <a:ext cx="2949178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D023-8CD6-42E2-A9D9-EA733BB0DA9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0EAB-7437-4EC4-B650-8C0046EA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9468"/>
            <a:ext cx="78867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947333"/>
            <a:ext cx="78867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D023-8CD6-42E2-A9D9-EA733BB0DA93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780108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780108"/>
            <a:ext cx="20574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0EAB-7437-4EC4-B650-8C0046EA5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6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Εικόνα 5">
            <a:extLst>
              <a:ext uri="{FF2B5EF4-FFF2-40B4-BE49-F238E27FC236}">
                <a16:creationId xmlns:a16="http://schemas.microsoft.com/office/drawing/2014/main" id="{9E986610-49E2-405C-9321-CC74EDDF6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60" y="3931920"/>
            <a:ext cx="4409340" cy="338328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04EC52BE-EE38-427E-8BE2-A5A0FBED2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2" y="3931920"/>
            <a:ext cx="4294880" cy="3383280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BA210801-21C4-400A-B108-71CCA3CF5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" y="274320"/>
            <a:ext cx="4591745" cy="3383280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36F905A7-0898-4208-84F6-9E9897FAD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22" y="274320"/>
            <a:ext cx="4486478" cy="33832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8724EB-DB60-48DE-8305-A6E2504A025B}"/>
              </a:ext>
            </a:extLst>
          </p:cNvPr>
          <p:cNvSpPr txBox="1"/>
          <p:nvPr/>
        </p:nvSpPr>
        <p:spPr>
          <a:xfrm>
            <a:off x="0" y="-41353"/>
            <a:ext cx="311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D9DAE-D3A8-41C4-8954-3840F0E0ECA1}"/>
              </a:ext>
            </a:extLst>
          </p:cNvPr>
          <p:cNvSpPr txBox="1"/>
          <p:nvPr/>
        </p:nvSpPr>
        <p:spPr>
          <a:xfrm>
            <a:off x="5018" y="3516174"/>
            <a:ext cx="311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DAD41-BD7C-47EA-A3BC-030C4B9AA9EF}"/>
              </a:ext>
            </a:extLst>
          </p:cNvPr>
          <p:cNvSpPr txBox="1"/>
          <p:nvPr/>
        </p:nvSpPr>
        <p:spPr>
          <a:xfrm>
            <a:off x="4734660" y="-41353"/>
            <a:ext cx="311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F6BC85-5938-4755-A674-2D605D69D011}"/>
              </a:ext>
            </a:extLst>
          </p:cNvPr>
          <p:cNvSpPr txBox="1"/>
          <p:nvPr/>
        </p:nvSpPr>
        <p:spPr>
          <a:xfrm>
            <a:off x="4734660" y="3516174"/>
            <a:ext cx="311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400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9765926E-5C4A-44FC-993E-E653B5459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933" y="3741420"/>
            <a:ext cx="4332019" cy="338328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311C659C-9116-463D-9C80-54B89EE0D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5" y="3741420"/>
            <a:ext cx="4332019" cy="3383280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1E3F5300-1E03-4C6C-83DA-DD903EDF1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" y="274320"/>
            <a:ext cx="4591745" cy="3383280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F0701D4B-6524-4A73-A6D0-A4ED773750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44" y="274320"/>
            <a:ext cx="4486478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1890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Θέμα του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Θέμα του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Θέμα του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Θέμα του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THANOS OIKONOMOU</dc:creator>
  <cp:lastModifiedBy>thanos_k_oik@outlook.com</cp:lastModifiedBy>
  <cp:revision>12</cp:revision>
  <dcterms:created xsi:type="dcterms:W3CDTF">2021-05-27T20:20:39Z</dcterms:created>
  <dcterms:modified xsi:type="dcterms:W3CDTF">2022-01-17T09:00:13Z</dcterms:modified>
</cp:coreProperties>
</file>