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8412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713"/>
            <a:ext cx="7772400" cy="292867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8333"/>
            <a:ext cx="6858000" cy="20309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47870"/>
            <a:ext cx="1971675" cy="7128919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47870"/>
            <a:ext cx="5800725" cy="712891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97201"/>
            <a:ext cx="7886700" cy="3499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629531"/>
            <a:ext cx="7886700" cy="184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239349"/>
            <a:ext cx="3886200" cy="533744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39349"/>
            <a:ext cx="3886200" cy="533744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47871"/>
            <a:ext cx="7886700" cy="16259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62149"/>
            <a:ext cx="3868340" cy="10106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72776"/>
            <a:ext cx="3868340" cy="451959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62149"/>
            <a:ext cx="3887391" cy="10106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72776"/>
            <a:ext cx="3887391" cy="451959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60811"/>
            <a:ext cx="2949178" cy="196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11198"/>
            <a:ext cx="4629150" cy="597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23649"/>
            <a:ext cx="2949178" cy="467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60811"/>
            <a:ext cx="2949178" cy="196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11198"/>
            <a:ext cx="4629150" cy="59780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23649"/>
            <a:ext cx="2949178" cy="467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47871"/>
            <a:ext cx="7886700" cy="16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39349"/>
            <a:ext cx="7886700" cy="533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796831"/>
            <a:ext cx="2057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A1A0-8E4F-4CFD-BEB3-CC3C2DACE5C7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796831"/>
            <a:ext cx="30861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796831"/>
            <a:ext cx="2057400" cy="447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F7D9-C39A-4690-9DCB-65F09A2D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3013862F-4C9A-470D-8CE7-161E80B8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3" r="37502" b="3203"/>
          <a:stretch/>
        </p:blipFill>
        <p:spPr>
          <a:xfrm rot="16200000">
            <a:off x="6260596" y="-281651"/>
            <a:ext cx="1850927" cy="3507861"/>
          </a:xfrm>
          <a:prstGeom prst="rect">
            <a:avLst/>
          </a:prstGeom>
        </p:spPr>
      </p:pic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0F12BE57-271F-41E9-A8F0-6B454A899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8" r="38096" b="3203"/>
          <a:stretch/>
        </p:blipFill>
        <p:spPr>
          <a:xfrm rot="16200000">
            <a:off x="1531685" y="-197324"/>
            <a:ext cx="1850924" cy="35078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BB38D4-7C0E-42DB-A8D5-5B0F512FC457}"/>
              </a:ext>
            </a:extLst>
          </p:cNvPr>
          <p:cNvSpPr txBox="1"/>
          <p:nvPr/>
        </p:nvSpPr>
        <p:spPr>
          <a:xfrm>
            <a:off x="204010" y="231034"/>
            <a:ext cx="3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CCC0F-43A8-48C3-B0C9-4DE8DC359D9B}"/>
              </a:ext>
            </a:extLst>
          </p:cNvPr>
          <p:cNvSpPr txBox="1"/>
          <p:nvPr/>
        </p:nvSpPr>
        <p:spPr>
          <a:xfrm>
            <a:off x="4932922" y="231034"/>
            <a:ext cx="3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47FEB37E-9010-4D67-8923-AF63461DE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0" y="2347082"/>
            <a:ext cx="4114800" cy="3022738"/>
          </a:xfrm>
          <a:prstGeom prst="rect">
            <a:avLst/>
          </a:prstGeom>
        </p:spPr>
      </p:pic>
      <p:pic>
        <p:nvPicPr>
          <p:cNvPr id="25" name="Εικόνα 24">
            <a:extLst>
              <a:ext uri="{FF2B5EF4-FFF2-40B4-BE49-F238E27FC236}">
                <a16:creationId xmlns:a16="http://schemas.microsoft.com/office/drawing/2014/main" id="{C9E7E738-BF45-4EB1-AE01-CF94FD3F9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22" y="2397743"/>
            <a:ext cx="4114800" cy="302273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0C9B4283-ED37-4626-9657-4ADB6D900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21" y="5369820"/>
            <a:ext cx="4336601" cy="3035808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A95863CD-391B-48BA-9E99-2FE06E820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0" y="5369820"/>
            <a:ext cx="4132592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831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12</cp:revision>
  <dcterms:created xsi:type="dcterms:W3CDTF">2021-05-27T20:30:44Z</dcterms:created>
  <dcterms:modified xsi:type="dcterms:W3CDTF">2022-01-17T09:00:45Z</dcterms:modified>
</cp:coreProperties>
</file>