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</p:sldIdLst>
  <p:sldSz cx="9144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45" d="100"/>
          <a:sy n="45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os_k_oik@outlook.com" userId="51159f0b22b61886" providerId="LiveId" clId="{BAAE75EF-26D2-43DD-BAEF-C1CB1CAE57B4}"/>
    <pc:docChg chg="delSld">
      <pc:chgData name="thanos_k_oik@outlook.com" userId="51159f0b22b61886" providerId="LiveId" clId="{BAAE75EF-26D2-43DD-BAEF-C1CB1CAE57B4}" dt="2022-02-03T12:11:05.673" v="3" actId="47"/>
      <pc:docMkLst>
        <pc:docMk/>
      </pc:docMkLst>
      <pc:sldChg chg="del">
        <pc:chgData name="thanos_k_oik@outlook.com" userId="51159f0b22b61886" providerId="LiveId" clId="{BAAE75EF-26D2-43DD-BAEF-C1CB1CAE57B4}" dt="2022-02-03T12:10:56.794" v="1" actId="47"/>
        <pc:sldMkLst>
          <pc:docMk/>
          <pc:sldMk cId="520533252" sldId="257"/>
        </pc:sldMkLst>
      </pc:sldChg>
      <pc:sldChg chg="del">
        <pc:chgData name="thanos_k_oik@outlook.com" userId="51159f0b22b61886" providerId="LiveId" clId="{BAAE75EF-26D2-43DD-BAEF-C1CB1CAE57B4}" dt="2022-02-03T12:10:55.850" v="0" actId="47"/>
        <pc:sldMkLst>
          <pc:docMk/>
          <pc:sldMk cId="973882149" sldId="258"/>
        </pc:sldMkLst>
      </pc:sldChg>
      <pc:sldChg chg="del">
        <pc:chgData name="thanos_k_oik@outlook.com" userId="51159f0b22b61886" providerId="LiveId" clId="{BAAE75EF-26D2-43DD-BAEF-C1CB1CAE57B4}" dt="2022-02-03T12:11:05.673" v="3" actId="47"/>
        <pc:sldMkLst>
          <pc:docMk/>
          <pc:sldMk cId="2050589052" sldId="259"/>
        </pc:sldMkLst>
      </pc:sldChg>
      <pc:sldChg chg="del">
        <pc:chgData name="thanos_k_oik@outlook.com" userId="51159f0b22b61886" providerId="LiveId" clId="{BAAE75EF-26D2-43DD-BAEF-C1CB1CAE57B4}" dt="2022-02-03T12:10:59.408" v="2" actId="47"/>
        <pc:sldMkLst>
          <pc:docMk/>
          <pc:sldMk cId="269923163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49D-4F2D-48EB-8064-4F686DCCE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CF9BF8B4-E207-426D-B79F-DD05529C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" y="2026571"/>
            <a:ext cx="4196391" cy="3291840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CCACC879-38A1-4407-B88D-ED72A431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97" y="2044097"/>
            <a:ext cx="4196391" cy="3291840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E355E079-A432-4797-A072-72BBE7EF8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24" y="7508101"/>
            <a:ext cx="4196391" cy="3291840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DCFA7FFA-C31A-4F95-ADA3-A7C984940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1" y="7508101"/>
            <a:ext cx="4196391" cy="3291840"/>
          </a:xfrm>
          <a:prstGeom prst="rect">
            <a:avLst/>
          </a:prstGeom>
        </p:spPr>
      </p:pic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2456A330-2740-4944-A767-3A35BB13AD25}"/>
              </a:ext>
            </a:extLst>
          </p:cNvPr>
          <p:cNvGrpSpPr/>
          <p:nvPr/>
        </p:nvGrpSpPr>
        <p:grpSpPr>
          <a:xfrm>
            <a:off x="5097717" y="5928248"/>
            <a:ext cx="3762420" cy="1463040"/>
            <a:chOff x="371427" y="676078"/>
            <a:chExt cx="3762421" cy="1463040"/>
          </a:xfrm>
        </p:grpSpPr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FC185588-D53A-4FC7-9738-FAB5159A5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3" t="32717" r="34526" b="38414"/>
            <a:stretch/>
          </p:blipFill>
          <p:spPr>
            <a:xfrm>
              <a:off x="371427" y="676078"/>
              <a:ext cx="3762421" cy="1463040"/>
            </a:xfrm>
            <a:prstGeom prst="rect">
              <a:avLst/>
            </a:prstGeom>
          </p:spPr>
        </p:pic>
        <p:cxnSp>
          <p:nvCxnSpPr>
            <p:cNvPr id="10" name="Ευθεία γραμμή σύνδεσης 9">
              <a:extLst>
                <a:ext uri="{FF2B5EF4-FFF2-40B4-BE49-F238E27FC236}">
                  <a16:creationId xmlns:a16="http://schemas.microsoft.com/office/drawing/2014/main" id="{49A40D77-B702-4430-BB18-8A7FFF5FF02F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50" y="676078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ύγραμμο βέλος σύνδεσης 10">
              <a:extLst>
                <a:ext uri="{FF2B5EF4-FFF2-40B4-BE49-F238E27FC236}">
                  <a16:creationId xmlns:a16="http://schemas.microsoft.com/office/drawing/2014/main" id="{D5F808E7-9CF2-47DC-A755-66EB758CBFFF}"/>
                </a:ext>
              </a:extLst>
            </p:cNvPr>
            <p:cNvCxnSpPr>
              <a:cxnSpLocks/>
            </p:cNvCxnSpPr>
            <p:nvPr/>
          </p:nvCxnSpPr>
          <p:spPr>
            <a:xfrm>
              <a:off x="1562100" y="1714500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DCD6789E-D65D-4CE6-9644-DE98BFD27772}"/>
              </a:ext>
            </a:extLst>
          </p:cNvPr>
          <p:cNvGrpSpPr/>
          <p:nvPr/>
        </p:nvGrpSpPr>
        <p:grpSpPr>
          <a:xfrm>
            <a:off x="5106551" y="452141"/>
            <a:ext cx="3785616" cy="1471355"/>
            <a:chOff x="2471443" y="11144053"/>
            <a:chExt cx="3785616" cy="1471355"/>
          </a:xfrm>
        </p:grpSpPr>
        <p:pic>
          <p:nvPicPr>
            <p:cNvPr id="17" name="Εικόνα 16">
              <a:extLst>
                <a:ext uri="{FF2B5EF4-FFF2-40B4-BE49-F238E27FC236}">
                  <a16:creationId xmlns:a16="http://schemas.microsoft.com/office/drawing/2014/main" id="{F1151D36-E190-4DB8-9807-724C4A4F2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8" t="32317" r="41194" b="38317"/>
            <a:stretch/>
          </p:blipFill>
          <p:spPr>
            <a:xfrm>
              <a:off x="2471443" y="11147130"/>
              <a:ext cx="3785616" cy="1468278"/>
            </a:xfrm>
            <a:prstGeom prst="rect">
              <a:avLst/>
            </a:prstGeom>
          </p:spPr>
        </p:pic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87AC66B0-1B60-48BE-AD26-CD9BA93CD235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5" y="11144053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ύγραμμο βέλος σύνδεσης 18">
              <a:extLst>
                <a:ext uri="{FF2B5EF4-FFF2-40B4-BE49-F238E27FC236}">
                  <a16:creationId xmlns:a16="http://schemas.microsoft.com/office/drawing/2014/main" id="{7B8B9FED-C582-4A56-A0AE-E9800DC7F6C8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50" y="12182475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20F005D-1EAE-4AF1-BE49-16B3FA343FEC}"/>
              </a:ext>
            </a:extLst>
          </p:cNvPr>
          <p:cNvSpPr txBox="1"/>
          <p:nvPr/>
        </p:nvSpPr>
        <p:spPr>
          <a:xfrm>
            <a:off x="4562041" y="186927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CC937-19DA-4F0C-9195-48EC117B8256}"/>
              </a:ext>
            </a:extLst>
          </p:cNvPr>
          <p:cNvSpPr txBox="1"/>
          <p:nvPr/>
        </p:nvSpPr>
        <p:spPr>
          <a:xfrm>
            <a:off x="-28881" y="5617058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279447-0D6C-4572-BC72-528ECBEAE56B}"/>
              </a:ext>
            </a:extLst>
          </p:cNvPr>
          <p:cNvSpPr txBox="1"/>
          <p:nvPr/>
        </p:nvSpPr>
        <p:spPr>
          <a:xfrm>
            <a:off x="4539693" y="5540971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8" name="Ευθεία γραμμή σύνδεσης 27">
            <a:extLst>
              <a:ext uri="{FF2B5EF4-FFF2-40B4-BE49-F238E27FC236}">
                <a16:creationId xmlns:a16="http://schemas.microsoft.com/office/drawing/2014/main" id="{CD82B90F-E786-44BA-85E6-CE8911CD896F}"/>
              </a:ext>
            </a:extLst>
          </p:cNvPr>
          <p:cNvCxnSpPr/>
          <p:nvPr/>
        </p:nvCxnSpPr>
        <p:spPr>
          <a:xfrm>
            <a:off x="4591051" y="264977"/>
            <a:ext cx="0" cy="49768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εία γραμμή σύνδεσης 26">
            <a:extLst>
              <a:ext uri="{FF2B5EF4-FFF2-40B4-BE49-F238E27FC236}">
                <a16:creationId xmlns:a16="http://schemas.microsoft.com/office/drawing/2014/main" id="{40934C7C-F8F2-40C5-BD83-9B6585F74F47}"/>
              </a:ext>
            </a:extLst>
          </p:cNvPr>
          <p:cNvCxnSpPr/>
          <p:nvPr/>
        </p:nvCxnSpPr>
        <p:spPr>
          <a:xfrm>
            <a:off x="4588705" y="5749035"/>
            <a:ext cx="0" cy="49768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εία γραμμή σύνδεσης 28">
            <a:extLst>
              <a:ext uri="{FF2B5EF4-FFF2-40B4-BE49-F238E27FC236}">
                <a16:creationId xmlns:a16="http://schemas.microsoft.com/office/drawing/2014/main" id="{4862F500-B295-4FEF-9C31-DDCA5B87D97D}"/>
              </a:ext>
            </a:extLst>
          </p:cNvPr>
          <p:cNvCxnSpPr/>
          <p:nvPr/>
        </p:nvCxnSpPr>
        <p:spPr>
          <a:xfrm>
            <a:off x="120501" y="5476875"/>
            <a:ext cx="431222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Ευθεία γραμμή σύνδεσης 30">
            <a:extLst>
              <a:ext uri="{FF2B5EF4-FFF2-40B4-BE49-F238E27FC236}">
                <a16:creationId xmlns:a16="http://schemas.microsoft.com/office/drawing/2014/main" id="{91C5228B-48B0-44A0-B5B0-CDA537956BE4}"/>
              </a:ext>
            </a:extLst>
          </p:cNvPr>
          <p:cNvCxnSpPr/>
          <p:nvPr/>
        </p:nvCxnSpPr>
        <p:spPr>
          <a:xfrm>
            <a:off x="4760496" y="5460463"/>
            <a:ext cx="431222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Ομάδα 31">
            <a:extLst>
              <a:ext uri="{FF2B5EF4-FFF2-40B4-BE49-F238E27FC236}">
                <a16:creationId xmlns:a16="http://schemas.microsoft.com/office/drawing/2014/main" id="{87D5C850-71DA-47DB-9D82-859A0FC802F5}"/>
              </a:ext>
            </a:extLst>
          </p:cNvPr>
          <p:cNvGrpSpPr/>
          <p:nvPr/>
        </p:nvGrpSpPr>
        <p:grpSpPr>
          <a:xfrm>
            <a:off x="496569" y="5969345"/>
            <a:ext cx="3762422" cy="1476762"/>
            <a:chOff x="2970098" y="5572126"/>
            <a:chExt cx="3762422" cy="1476762"/>
          </a:xfrm>
        </p:grpSpPr>
        <p:pic>
          <p:nvPicPr>
            <p:cNvPr id="33" name="Εικόνα 32">
              <a:extLst>
                <a:ext uri="{FF2B5EF4-FFF2-40B4-BE49-F238E27FC236}">
                  <a16:creationId xmlns:a16="http://schemas.microsoft.com/office/drawing/2014/main" id="{05194A07-FF0B-445D-8B06-EFE89ECA2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12" t="32585" r="30342" b="38704"/>
            <a:stretch/>
          </p:blipFill>
          <p:spPr>
            <a:xfrm>
              <a:off x="2970098" y="5572126"/>
              <a:ext cx="3762422" cy="1476762"/>
            </a:xfrm>
            <a:prstGeom prst="rect">
              <a:avLst/>
            </a:prstGeom>
          </p:spPr>
        </p:pic>
        <p:cxnSp>
          <p:nvCxnSpPr>
            <p:cNvPr id="34" name="Ευθεία γραμμή σύνδεσης 33">
              <a:extLst>
                <a:ext uri="{FF2B5EF4-FFF2-40B4-BE49-F238E27FC236}">
                  <a16:creationId xmlns:a16="http://schemas.microsoft.com/office/drawing/2014/main" id="{D10BB071-6150-43BD-80C0-961F079CBC18}"/>
                </a:ext>
              </a:extLst>
            </p:cNvPr>
            <p:cNvCxnSpPr>
              <a:cxnSpLocks/>
            </p:cNvCxnSpPr>
            <p:nvPr/>
          </p:nvCxnSpPr>
          <p:spPr>
            <a:xfrm>
              <a:off x="4924425" y="5581453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Ευθύγραμμο βέλος σύνδεσης 34">
              <a:extLst>
                <a:ext uri="{FF2B5EF4-FFF2-40B4-BE49-F238E27FC236}">
                  <a16:creationId xmlns:a16="http://schemas.microsoft.com/office/drawing/2014/main" id="{FCFCC0A4-E016-4169-A543-9ED5348B9E0F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6619875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Ομάδα 35">
            <a:extLst>
              <a:ext uri="{FF2B5EF4-FFF2-40B4-BE49-F238E27FC236}">
                <a16:creationId xmlns:a16="http://schemas.microsoft.com/office/drawing/2014/main" id="{8701B332-323B-4CFE-96F2-5CADB3C63C50}"/>
              </a:ext>
            </a:extLst>
          </p:cNvPr>
          <p:cNvGrpSpPr/>
          <p:nvPr/>
        </p:nvGrpSpPr>
        <p:grpSpPr>
          <a:xfrm>
            <a:off x="454857" y="500523"/>
            <a:ext cx="3762420" cy="1463040"/>
            <a:chOff x="5086349" y="704653"/>
            <a:chExt cx="3762421" cy="1463040"/>
          </a:xfrm>
        </p:grpSpPr>
        <p:pic>
          <p:nvPicPr>
            <p:cNvPr id="37" name="Εικόνα 36">
              <a:extLst>
                <a:ext uri="{FF2B5EF4-FFF2-40B4-BE49-F238E27FC236}">
                  <a16:creationId xmlns:a16="http://schemas.microsoft.com/office/drawing/2014/main" id="{695635FF-B894-48FA-B305-9FDB2DBBF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7" t="42480" r="44166" b="29075"/>
            <a:stretch/>
          </p:blipFill>
          <p:spPr>
            <a:xfrm>
              <a:off x="5086349" y="704653"/>
              <a:ext cx="3762421" cy="1463040"/>
            </a:xfrm>
            <a:prstGeom prst="rect">
              <a:avLst/>
            </a:prstGeom>
          </p:spPr>
        </p:pic>
        <p:cxnSp>
          <p:nvCxnSpPr>
            <p:cNvPr id="38" name="Ευθεία γραμμή σύνδεσης 37">
              <a:extLst>
                <a:ext uri="{FF2B5EF4-FFF2-40B4-BE49-F238E27FC236}">
                  <a16:creationId xmlns:a16="http://schemas.microsoft.com/office/drawing/2014/main" id="{99DFA437-90B4-41B6-B9C1-E863A233B5C7}"/>
                </a:ext>
              </a:extLst>
            </p:cNvPr>
            <p:cNvCxnSpPr>
              <a:cxnSpLocks/>
            </p:cNvCxnSpPr>
            <p:nvPr/>
          </p:nvCxnSpPr>
          <p:spPr>
            <a:xfrm>
              <a:off x="8334375" y="704653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Ευθύγραμμο βέλος σύνδεσης 38">
              <a:extLst>
                <a:ext uri="{FF2B5EF4-FFF2-40B4-BE49-F238E27FC236}">
                  <a16:creationId xmlns:a16="http://schemas.microsoft.com/office/drawing/2014/main" id="{90E1AB66-AC31-41DE-B59C-94B1D729BCC5}"/>
                </a:ext>
              </a:extLst>
            </p:cNvPr>
            <p:cNvCxnSpPr>
              <a:cxnSpLocks/>
            </p:cNvCxnSpPr>
            <p:nvPr/>
          </p:nvCxnSpPr>
          <p:spPr>
            <a:xfrm>
              <a:off x="5372100" y="1733550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43EE259-5CC2-48F1-A5EB-076694C2AC8C}"/>
              </a:ext>
            </a:extLst>
          </p:cNvPr>
          <p:cNvSpPr txBox="1"/>
          <p:nvPr/>
        </p:nvSpPr>
        <p:spPr>
          <a:xfrm>
            <a:off x="1757" y="198647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" name="Ορθογώνιο 40">
            <a:extLst>
              <a:ext uri="{FF2B5EF4-FFF2-40B4-BE49-F238E27FC236}">
                <a16:creationId xmlns:a16="http://schemas.microsoft.com/office/drawing/2014/main" id="{D082706B-2F42-42C9-BD66-C1FD326D5328}"/>
              </a:ext>
            </a:extLst>
          </p:cNvPr>
          <p:cNvSpPr/>
          <p:nvPr/>
        </p:nvSpPr>
        <p:spPr>
          <a:xfrm>
            <a:off x="3918130" y="2780582"/>
            <a:ext cx="252664" cy="50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Ευθύγραμμο βέλος σύνδεσης 41">
            <a:extLst>
              <a:ext uri="{FF2B5EF4-FFF2-40B4-BE49-F238E27FC236}">
                <a16:creationId xmlns:a16="http://schemas.microsoft.com/office/drawing/2014/main" id="{E4779183-11AA-40A9-8FDB-1E5CB250B4A6}"/>
              </a:ext>
            </a:extLst>
          </p:cNvPr>
          <p:cNvCxnSpPr>
            <a:cxnSpLocks/>
          </p:cNvCxnSpPr>
          <p:nvPr/>
        </p:nvCxnSpPr>
        <p:spPr>
          <a:xfrm>
            <a:off x="4051495" y="2400683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Ορθογώνιο 43">
            <a:extLst>
              <a:ext uri="{FF2B5EF4-FFF2-40B4-BE49-F238E27FC236}">
                <a16:creationId xmlns:a16="http://schemas.microsoft.com/office/drawing/2014/main" id="{80CC939F-0D0F-492C-9153-329A18C78D70}"/>
              </a:ext>
            </a:extLst>
          </p:cNvPr>
          <p:cNvSpPr/>
          <p:nvPr/>
        </p:nvSpPr>
        <p:spPr>
          <a:xfrm>
            <a:off x="7896942" y="2145192"/>
            <a:ext cx="252664" cy="50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Ευθύγραμμο βέλος σύνδεσης 45">
            <a:extLst>
              <a:ext uri="{FF2B5EF4-FFF2-40B4-BE49-F238E27FC236}">
                <a16:creationId xmlns:a16="http://schemas.microsoft.com/office/drawing/2014/main" id="{F914CD22-A405-40D1-B936-836008F82022}"/>
              </a:ext>
            </a:extLst>
          </p:cNvPr>
          <p:cNvCxnSpPr>
            <a:cxnSpLocks/>
          </p:cNvCxnSpPr>
          <p:nvPr/>
        </p:nvCxnSpPr>
        <p:spPr>
          <a:xfrm flipV="1">
            <a:off x="8022593" y="2696105"/>
            <a:ext cx="0" cy="3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Ορθογώνιο 47">
            <a:extLst>
              <a:ext uri="{FF2B5EF4-FFF2-40B4-BE49-F238E27FC236}">
                <a16:creationId xmlns:a16="http://schemas.microsoft.com/office/drawing/2014/main" id="{01A6A5D6-71C2-45C9-8212-9507885BB126}"/>
              </a:ext>
            </a:extLst>
          </p:cNvPr>
          <p:cNvSpPr/>
          <p:nvPr/>
        </p:nvSpPr>
        <p:spPr>
          <a:xfrm>
            <a:off x="567672" y="9994972"/>
            <a:ext cx="252664" cy="50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Ευθύγραμμο βέλος σύνδεσης 48">
            <a:extLst>
              <a:ext uri="{FF2B5EF4-FFF2-40B4-BE49-F238E27FC236}">
                <a16:creationId xmlns:a16="http://schemas.microsoft.com/office/drawing/2014/main" id="{774BF4B3-FDF8-4875-A447-138CFD76FC56}"/>
              </a:ext>
            </a:extLst>
          </p:cNvPr>
          <p:cNvCxnSpPr>
            <a:cxnSpLocks/>
          </p:cNvCxnSpPr>
          <p:nvPr/>
        </p:nvCxnSpPr>
        <p:spPr>
          <a:xfrm>
            <a:off x="701037" y="9615073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Ορθογώνιο 49">
            <a:extLst>
              <a:ext uri="{FF2B5EF4-FFF2-40B4-BE49-F238E27FC236}">
                <a16:creationId xmlns:a16="http://schemas.microsoft.com/office/drawing/2014/main" id="{067EDBCD-8F4D-4208-9388-9724EA3711B3}"/>
              </a:ext>
            </a:extLst>
          </p:cNvPr>
          <p:cNvSpPr/>
          <p:nvPr/>
        </p:nvSpPr>
        <p:spPr>
          <a:xfrm>
            <a:off x="6476106" y="8053620"/>
            <a:ext cx="252664" cy="50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Ευθύγραμμο βέλος σύνδεσης 50">
            <a:extLst>
              <a:ext uri="{FF2B5EF4-FFF2-40B4-BE49-F238E27FC236}">
                <a16:creationId xmlns:a16="http://schemas.microsoft.com/office/drawing/2014/main" id="{DDCE17D1-98E3-4AAF-930A-1C9697E3E4AF}"/>
              </a:ext>
            </a:extLst>
          </p:cNvPr>
          <p:cNvCxnSpPr>
            <a:cxnSpLocks/>
          </p:cNvCxnSpPr>
          <p:nvPr/>
        </p:nvCxnSpPr>
        <p:spPr>
          <a:xfrm>
            <a:off x="6609471" y="7673721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8919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Θέμα του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thanos_k_oik@outlook.com</cp:lastModifiedBy>
  <cp:revision>43</cp:revision>
  <dcterms:created xsi:type="dcterms:W3CDTF">2021-06-18T08:27:55Z</dcterms:created>
  <dcterms:modified xsi:type="dcterms:W3CDTF">2022-02-03T12:11:10Z</dcterms:modified>
</cp:coreProperties>
</file>