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4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1E7E-CA13-4CEE-BC11-D467AF4C21B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7335-C1AE-4BFD-8EEA-5F222BE6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BFA084BA-A42E-4F02-A1CC-92E40E107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1" t="14692" r="23206" b="10435"/>
          <a:stretch/>
        </p:blipFill>
        <p:spPr>
          <a:xfrm>
            <a:off x="4794738" y="3798276"/>
            <a:ext cx="4349261" cy="361230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91FA246-856A-44DD-ADE0-F68FB4489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3" t="16195" r="23333" b="8932"/>
          <a:stretch/>
        </p:blipFill>
        <p:spPr>
          <a:xfrm>
            <a:off x="128954" y="62880"/>
            <a:ext cx="4220307" cy="350520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619C5D3-90F6-4629-AA4B-C3D4AAD80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9" t="16445" r="23718" b="8682"/>
          <a:stretch/>
        </p:blipFill>
        <p:spPr>
          <a:xfrm>
            <a:off x="-1" y="3921370"/>
            <a:ext cx="4349262" cy="3612304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3D0095C-222E-4F0F-B4B0-5A35333230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6" t="15944" r="22820" b="9183"/>
          <a:stretch/>
        </p:blipFill>
        <p:spPr>
          <a:xfrm>
            <a:off x="4923693" y="0"/>
            <a:ext cx="4220307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9CF4C-7890-4A03-81DF-B7990C2A0E1C}"/>
              </a:ext>
            </a:extLst>
          </p:cNvPr>
          <p:cNvSpPr txBox="1"/>
          <p:nvPr/>
        </p:nvSpPr>
        <p:spPr>
          <a:xfrm>
            <a:off x="-1" y="0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03E79-B75C-401D-B677-E0966A208B10}"/>
              </a:ext>
            </a:extLst>
          </p:cNvPr>
          <p:cNvSpPr txBox="1"/>
          <p:nvPr/>
        </p:nvSpPr>
        <p:spPr>
          <a:xfrm>
            <a:off x="4712677" y="0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B9EFE-4142-4D1C-B769-64C7AAE28B8A}"/>
              </a:ext>
            </a:extLst>
          </p:cNvPr>
          <p:cNvSpPr txBox="1"/>
          <p:nvPr/>
        </p:nvSpPr>
        <p:spPr>
          <a:xfrm>
            <a:off x="-1" y="3909646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9B260-F2CD-4504-B78B-CF44B1598C84}"/>
              </a:ext>
            </a:extLst>
          </p:cNvPr>
          <p:cNvSpPr txBox="1"/>
          <p:nvPr/>
        </p:nvSpPr>
        <p:spPr>
          <a:xfrm>
            <a:off x="4712676" y="3909646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505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9CF4C-7890-4A03-81DF-B7990C2A0E1C}"/>
              </a:ext>
            </a:extLst>
          </p:cNvPr>
          <p:cNvSpPr txBox="1"/>
          <p:nvPr/>
        </p:nvSpPr>
        <p:spPr>
          <a:xfrm>
            <a:off x="-1" y="0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03E79-B75C-401D-B677-E0966A208B10}"/>
              </a:ext>
            </a:extLst>
          </p:cNvPr>
          <p:cNvSpPr txBox="1"/>
          <p:nvPr/>
        </p:nvSpPr>
        <p:spPr>
          <a:xfrm>
            <a:off x="4712677" y="0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B9EFE-4142-4D1C-B769-64C7AAE28B8A}"/>
              </a:ext>
            </a:extLst>
          </p:cNvPr>
          <p:cNvSpPr txBox="1"/>
          <p:nvPr/>
        </p:nvSpPr>
        <p:spPr>
          <a:xfrm>
            <a:off x="-1" y="3909646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9B260-F2CD-4504-B78B-CF44B1598C84}"/>
              </a:ext>
            </a:extLst>
          </p:cNvPr>
          <p:cNvSpPr txBox="1"/>
          <p:nvPr/>
        </p:nvSpPr>
        <p:spPr>
          <a:xfrm>
            <a:off x="4712676" y="3909646"/>
            <a:ext cx="422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C271315-9C3E-4E66-AAF1-839831758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3" t="15659" r="21923" b="7181"/>
          <a:stretch/>
        </p:blipFill>
        <p:spPr>
          <a:xfrm>
            <a:off x="4794739" y="4309756"/>
            <a:ext cx="4349261" cy="361230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C4F04B1-BE00-401E-BB41-7E92E2A90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5" t="13657" r="22051" b="9183"/>
          <a:stretch/>
        </p:blipFill>
        <p:spPr>
          <a:xfrm>
            <a:off x="35169" y="4309756"/>
            <a:ext cx="4349261" cy="3612306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C66BA83C-FDD8-4EA8-ABF0-4C6F798FC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3" t="14908" r="23333" b="7931"/>
          <a:stretch/>
        </p:blipFill>
        <p:spPr>
          <a:xfrm>
            <a:off x="4794739" y="400110"/>
            <a:ext cx="4349261" cy="3612306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7B4F00A-2E96-4CBE-AC32-919B99DFEC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4" t="14909" r="23462" b="7931"/>
          <a:stretch/>
        </p:blipFill>
        <p:spPr>
          <a:xfrm>
            <a:off x="-1" y="400110"/>
            <a:ext cx="4349261" cy="36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5820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8</Words>
  <Application>Microsoft Office PowerPoint</Application>
  <PresentationFormat>Προσαρμογή</PresentationFormat>
  <Paragraphs>8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 OIKONOMOU</cp:lastModifiedBy>
  <cp:revision>7</cp:revision>
  <dcterms:created xsi:type="dcterms:W3CDTF">2021-06-26T07:23:23Z</dcterms:created>
  <dcterms:modified xsi:type="dcterms:W3CDTF">2021-07-11T16:40:19Z</dcterms:modified>
</cp:coreProperties>
</file>