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63" r:id="rId6"/>
    <p:sldId id="274" r:id="rId7"/>
    <p:sldId id="258" r:id="rId8"/>
    <p:sldId id="259" r:id="rId9"/>
    <p:sldId id="264" r:id="rId10"/>
    <p:sldId id="265" r:id="rId11"/>
    <p:sldId id="260" r:id="rId12"/>
    <p:sldId id="261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p>
            <a:r>
              <a:rPr lang="en-US" altLang="zh-CN"/>
              <a:t>python</a:t>
            </a:r>
            <a:r>
              <a:rPr lang="zh-CN" altLang="en-US"/>
              <a:t>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创建元组：</a:t>
            </a:r>
            <a:endParaRPr lang="zh-CN" altLang="en-US"/>
          </a:p>
          <a:p>
            <a:r>
              <a:rPr lang="zh-CN" altLang="en-US"/>
              <a:t>atuple=(1,'a',(1,2),[1])</a:t>
            </a:r>
            <a:endParaRPr lang="zh-CN" altLang="en-US"/>
          </a:p>
          <a:p>
            <a:r>
              <a:rPr lang="en-US" altLang="zh-CN"/>
              <a:t>tuple('abc')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元组是不可变类型。不能更新或改变元组的元素。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单独使用del删除一个元组元素是不可行的, 只能通过重组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元组的可变性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元组的某一个元素指向了一个对象, 该对象是可变的, 那么改变该对象就相当于改变了元组的内容, 然而, 真正的我们的元组确实是没有改变的. It’s so wizardly. 为什么呢? 元组内部持有的是对方的引用, 那个对象无论怎么变都还是在那里, 所以, 元组内部的值(内存地址)是没有改变的.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数组array   受限的可变序列类型, 要求所有元素都是相同的类型</a:t>
            </a:r>
            <a:endParaRPr lang="zh-CN" altLang="en-US"/>
          </a:p>
          <a:p>
            <a:r>
              <a:rPr lang="zh-CN" altLang="en-US"/>
              <a:t>operator   包含函数调用形式的序列操作符, operator.concat(m, n)相当于m+n</a:t>
            </a:r>
            <a:endParaRPr lang="zh-CN" altLang="en-US"/>
          </a:p>
          <a:p>
            <a:r>
              <a:rPr lang="zh-CN" altLang="en-US"/>
              <a:t>re  perl风格的正则查找</a:t>
            </a:r>
            <a:endParaRPr lang="zh-CN" altLang="en-US"/>
          </a:p>
          <a:p>
            <a:r>
              <a:rPr lang="zh-CN" altLang="en-US"/>
              <a:t>StringIO / cStringIO  长字符串作为文件来操作, 比如read(),  seek()函数……c版本的速度更快一些</a:t>
            </a:r>
            <a:endParaRPr lang="zh-CN" altLang="en-US"/>
          </a:p>
          <a:p>
            <a:r>
              <a:rPr lang="zh-CN" altLang="en-US"/>
              <a:t>Textwrap  包裹/填充文本的函数</a:t>
            </a:r>
            <a:endParaRPr lang="zh-CN" altLang="en-US"/>
          </a:p>
          <a:p>
            <a:r>
              <a:rPr lang="zh-CN" altLang="en-US"/>
              <a:t>types   包含python支持的所有类型</a:t>
            </a:r>
            <a:endParaRPr lang="zh-CN" altLang="en-US"/>
          </a:p>
          <a:p>
            <a:r>
              <a:rPr lang="zh-CN" altLang="en-US"/>
              <a:t>collections  高性能容器数据类型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拷贝</a:t>
            </a:r>
            <a:r>
              <a:rPr lang="en-US" altLang="zh-CN"/>
              <a:t>python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浅拷贝: 拷贝原对象中的内容, 但是新创建对象. 比如一个list的浅拷贝就是把list中元素的引用值拷贝过去…  浅拷贝实例: 完全切片操作, 利用工厂函数, 使用copy模块的copy函数</a:t>
            </a:r>
            <a:endParaRPr lang="zh-CN" altLang="en-US"/>
          </a:p>
          <a:p>
            <a:r>
              <a:rPr lang="zh-CN" altLang="en-US"/>
              <a:t>深拷贝: 拷贝源对象中的内容, 如果某个属性(或序列中的元素)是可变对象, 把该可变对象的内容也进行拷贝</a:t>
            </a:r>
            <a:endParaRPr lang="zh-CN" altLang="en-US"/>
          </a:p>
          <a:p>
            <a:r>
              <a:rPr lang="zh-CN" altLang="en-US"/>
              <a:t>非容器类型对象没有拷贝一说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copy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copy()</a:t>
            </a:r>
            <a:r>
              <a:rPr lang="zh-CN" altLang="en-US"/>
              <a:t>进行浅拷贝操作</a:t>
            </a:r>
            <a:r>
              <a:rPr lang="en-US" altLang="zh-CN"/>
              <a:t>,</a:t>
            </a:r>
            <a:r>
              <a:rPr lang="en-US" altLang="zh-CN"/>
              <a:t>deepcopy()</a:t>
            </a:r>
            <a:r>
              <a:rPr lang="zh-CN" altLang="en-US"/>
              <a:t>进行深拷贝操作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%格式化字符串的参数: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45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83515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格式化字符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转换方式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%c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转换成字符(ascii值, 或长度为一的字符串)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%r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优先使用repr()函数进行字符串转换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%s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优先使用str()函数进行字符串转换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%d / %i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转成有符号的十进制数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%u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转成无符号的十进制数  遇到负号添加-号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转成无符号八进制数  遇到负号添加-号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%x / %X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转成无符号十六进制数(x|X的大小写决定转换后得到十六进制数中的字母的大小写)   遇到负数, 则转换得到的结果中添加一个-号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%e / %E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转成科学计数法(e | E的大小写决定转换后得到的e的大小写)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%f / %F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转成浮点数(小数部分自然截断)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%%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输出%号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内建函数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51560" y="1757045"/>
          <a:ext cx="8883650" cy="44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95"/>
                <a:gridCol w="68535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cmp()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cmp(x,y) 函数用于比较2个对象，如果 x &lt; y 返回 -1, 如果 x == y 返回 0, 如果 x &gt; y 返回 1</a:t>
                      </a:r>
                      <a:r>
                        <a:rPr lang="en-US" altLang="zh-CN"/>
                        <a:t>(python3</a:t>
                      </a:r>
                      <a:r>
                        <a:rPr lang="zh-CN" altLang="en-US"/>
                        <a:t>移除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返回字符串的字符数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max(),min()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返回最大或最小字符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ym typeface="+mn-ea"/>
                        </a:rPr>
                        <a:t>ASCII</a:t>
                      </a:r>
                      <a:r>
                        <a:rPr lang="zh-CN" altLang="en-US" sz="1800">
                          <a:sym typeface="+mn-ea"/>
                        </a:rPr>
                        <a:t>码值比较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enumerate()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遍历序列中的元素以及它们的下标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zip()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依次取出每一个数组的元素，然后组合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str(),unicode()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都是basestring的特化类, 但是, Unicode又包含(类之间仅仅是兄弟关系, 元素范围上有包含关系)str的表示范围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chr(number), unichr(number), ord(string)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chr和unichr分别用来把一个数字转换成一个对应类型的字符串, ord则是将一个string类型的单字符对象转换成为对应的ascii码或unicode编码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p>
            <a:r>
              <a:rPr lang="zh-CN" altLang="zh-CN"/>
              <a:t>字符串内建函数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1560"/>
            <a:ext cx="10408920" cy="5125720"/>
          </a:xfrm>
        </p:spPr>
        <p:txBody>
          <a:bodyPr/>
          <a:p>
            <a:r>
              <a:rPr lang="zh-CN" altLang="en-US"/>
              <a:t>string模块的重要函数,使用string.func的方式调用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1524000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990"/>
                <a:gridCol w="57696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string.index(</a:t>
                      </a:r>
                      <a:r>
                        <a:rPr lang="en-US" altLang="zh-CN" sz="1800">
                          <a:sym typeface="+mn-ea"/>
                        </a:rPr>
                        <a:t>str</a:t>
                      </a:r>
                      <a:r>
                        <a:rPr lang="zh-CN" altLang="en-US" sz="1800">
                          <a:sym typeface="+mn-ea"/>
                        </a:rPr>
                        <a:t>)</a:t>
                      </a:r>
                      <a:r>
                        <a:rPr lang="en-US" altLang="zh-CN" sz="1800">
                          <a:sym typeface="+mn-ea"/>
                        </a:rPr>
                        <a:t>,</a:t>
                      </a:r>
                      <a:r>
                        <a:rPr lang="zh-CN" altLang="en-US" sz="1800">
                          <a:sym typeface="+mn-ea"/>
                        </a:rPr>
                        <a:t>string.find(</a:t>
                      </a:r>
                      <a:r>
                        <a:rPr lang="en-US" altLang="zh-CN" sz="1800">
                          <a:sym typeface="+mn-ea"/>
                        </a:rPr>
                        <a:t>str</a:t>
                      </a:r>
                      <a:r>
                        <a:rPr lang="zh-CN" altLang="en-US" sz="1800">
                          <a:sym typeface="+mn-ea"/>
                        </a:rPr>
                        <a:t>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一样的功能,</a:t>
                      </a:r>
                      <a:r>
                        <a:rPr lang="zh-CN" altLang="en-US" sz="1800">
                          <a:sym typeface="+mn-ea"/>
                        </a:rPr>
                        <a:t>检测</a:t>
                      </a:r>
                      <a:r>
                        <a:rPr lang="en-US" altLang="zh-CN" sz="1800">
                          <a:sym typeface="+mn-ea"/>
                        </a:rPr>
                        <a:t>str</a:t>
                      </a:r>
                      <a:r>
                        <a:rPr lang="zh-CN" altLang="en-US" sz="1800">
                          <a:sym typeface="+mn-ea"/>
                        </a:rPr>
                        <a:t>是否在</a:t>
                      </a:r>
                      <a:r>
                        <a:rPr lang="en-US" altLang="zh-CN" sz="1800">
                          <a:sym typeface="+mn-ea"/>
                        </a:rPr>
                        <a:t>string</a:t>
                      </a:r>
                      <a:r>
                        <a:rPr lang="zh-CN" altLang="en-US" sz="1800">
                          <a:sym typeface="+mn-ea"/>
                        </a:rPr>
                        <a:t>中</a:t>
                      </a:r>
                      <a:r>
                        <a:rPr lang="en-US" altLang="zh-CN" sz="1800">
                          <a:sym typeface="+mn-ea"/>
                        </a:rPr>
                        <a:t>,</a:t>
                      </a:r>
                      <a:r>
                        <a:rPr lang="zh-CN" altLang="en-US"/>
                        <a:t> 但是, index方法在查找不到字符串的时候, 会报一个异常,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string.rfind(), string.rindex()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类似</a:t>
                      </a:r>
                      <a:r>
                        <a:rPr lang="en-US" altLang="zh-CN" sz="1800">
                          <a:sym typeface="+mn-ea"/>
                        </a:rPr>
                        <a:t>string.index()</a:t>
                      </a:r>
                      <a:r>
                        <a:rPr lang="zh-CN" altLang="en-US" sz="1800">
                          <a:sym typeface="+mn-ea"/>
                        </a:rPr>
                        <a:t>和</a:t>
                      </a:r>
                      <a:r>
                        <a:rPr lang="en-US" altLang="zh-CN" sz="1800">
                          <a:sym typeface="+mn-ea"/>
                        </a:rPr>
                        <a:t>string.find(),</a:t>
                      </a:r>
                      <a:r>
                        <a:rPr lang="zh-CN" altLang="en-US" sz="1800">
                          <a:sym typeface="+mn-ea"/>
                        </a:rPr>
                        <a:t>但是是从右边开始查找</a:t>
                      </a:r>
                      <a:endParaRPr lang="zh-CN" alt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string.join(sequence[, str])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如果只有一个参数, 返回一个将所有元素插空一个空格的字符串(如果是序列, 转换成为字符串), 如果有两个参数, 把第二个参数向第一个参数的每个空位进行插空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string.lower(), string.upper(),string.swapcase()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大小写转换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string.lstrip(), string.rstrip(), string.strip()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去除空格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string.split(string, sub, count)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将string截取sub, 从左向右截取count个, 返回list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string.replace(string, old, </a:t>
                      </a:r>
                      <a:r>
                        <a:rPr lang="en-US" altLang="zh-CN"/>
                        <a:t>num</a:t>
                      </a:r>
                      <a:r>
                        <a:rPr lang="zh-CN" altLang="en-US"/>
                        <a:t>=string.count(</a:t>
                      </a:r>
                      <a:r>
                        <a:rPr lang="en-US" altLang="zh-CN"/>
                        <a:t>str1</a:t>
                      </a:r>
                      <a:r>
                        <a:rPr lang="zh-CN" altLang="en-US"/>
                        <a:t>))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</a:t>
                      </a:r>
                      <a:r>
                        <a:rPr lang="en-US" altLang="zh-CN"/>
                        <a:t>str1</a:t>
                      </a:r>
                      <a:r>
                        <a:rPr lang="zh-CN" altLang="en-US"/>
                        <a:t>换成</a:t>
                      </a:r>
                      <a:r>
                        <a:rPr lang="en-US" altLang="zh-CN"/>
                        <a:t>str2,</a:t>
                      </a:r>
                      <a:r>
                        <a:rPr lang="zh-CN" altLang="en-US"/>
                        <a:t>如果指定</a:t>
                      </a:r>
                      <a:r>
                        <a:rPr lang="en-US" altLang="zh-CN"/>
                        <a:t>num,</a:t>
                      </a:r>
                      <a:r>
                        <a:rPr lang="zh-CN" altLang="en-US"/>
                        <a:t>替换不超过</a:t>
                      </a:r>
                      <a:r>
                        <a:rPr lang="en-US" altLang="zh-CN"/>
                        <a:t>num</a:t>
                      </a: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string.zfill( width)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返回长度为</a:t>
                      </a:r>
                      <a:r>
                        <a:rPr lang="en-US" altLang="zh-CN"/>
                        <a:t>width</a:t>
                      </a:r>
                      <a:r>
                        <a:rPr lang="zh-CN" altLang="en-US"/>
                        <a:t>的字符串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原字符串右对齐，前面填充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string.ljust(width),string.rjust(width)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返回一个原字符串左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右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对齐，并使用空格填充至长度</a:t>
                      </a:r>
                      <a:r>
                        <a:rPr lang="en-US" altLang="zh-CN"/>
                        <a:t>width</a:t>
                      </a:r>
                      <a:r>
                        <a:rPr lang="zh-CN" altLang="en-US"/>
                        <a:t>的新字符串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字符串可以看成</a:t>
            </a:r>
            <a:r>
              <a:rPr lang="en-US" altLang="zh-CN"/>
              <a:t>python</a:t>
            </a:r>
            <a:r>
              <a:rPr lang="zh-CN" altLang="en-US"/>
              <a:t>的一种数据类型，但字符本身并不是一种类型，字符串是字符存储操作的基本单位，字符是长度为</a:t>
            </a:r>
            <a:r>
              <a:rPr lang="en-US" altLang="zh-CN"/>
              <a:t>1</a:t>
            </a:r>
            <a:r>
              <a:rPr lang="zh-CN" altLang="en-US"/>
              <a:t>的字符串。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创建列表：</a:t>
            </a:r>
            <a:endParaRPr lang="zh-CN" altLang="en-US"/>
          </a:p>
          <a:p>
            <a:r>
              <a:rPr lang="en-US" altLang="zh-CN"/>
              <a:t>alist=[123,'qwe',456,'rty',[123,'abc']]</a:t>
            </a:r>
            <a:endParaRPr lang="en-US" altLang="zh-CN"/>
          </a:p>
          <a:p>
            <a:r>
              <a:rPr lang="en-US" altLang="zh-CN"/>
              <a:t>list('abc')</a:t>
            </a:r>
            <a:endParaRPr lang="en-US" altLang="zh-CN"/>
          </a:p>
          <a:p>
            <a:r>
              <a:rPr lang="zh-CN" altLang="zh-CN"/>
              <a:t>list的元素删除：</a:t>
            </a:r>
            <a:endParaRPr lang="zh-CN" altLang="zh-CN"/>
          </a:p>
          <a:p>
            <a:r>
              <a:rPr lang="en-US" altLang="zh-CN"/>
              <a:t>del alist[1]</a:t>
            </a:r>
            <a:endParaRPr lang="en-US" altLang="zh-CN"/>
          </a:p>
          <a:p>
            <a:r>
              <a:rPr lang="en-US" altLang="zh-CN"/>
              <a:t>alist.remove(123)</a:t>
            </a:r>
            <a:endParaRPr lang="en-US" altLang="zh-CN"/>
          </a:p>
          <a:p>
            <a:r>
              <a:rPr lang="en-US" altLang="zh-CN"/>
              <a:t>alist.pop()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序列类型函数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5"/>
                <a:gridCol w="83013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函数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len()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返回列表的长度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max(),min()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返回列表的最大值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最小值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sorted(),reversed()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返回的是排序或逆序后的序列，不会改变序列自身的引用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enumerate(),zip()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返回列表的和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要求列表中的元素都是数值型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list(),tuple()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通过浅拷贝数据创建新的</a:t>
                      </a:r>
                      <a:r>
                        <a:rPr lang="en-US" altLang="zh-CN"/>
                        <a:t>list/tuple,但是这种转换是值的转换, 所以他们是==的, 但是不是is的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列表和队列：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堆栈：列表是后进先出</a:t>
            </a:r>
            <a:r>
              <a:rPr lang="en-US" altLang="zh-CN"/>
              <a:t>(LIFO)</a:t>
            </a:r>
            <a:r>
              <a:rPr lang="zh-CN" altLang="en-US"/>
              <a:t>的，队列是先进先出</a:t>
            </a:r>
            <a:r>
              <a:rPr lang="en-US" altLang="zh-CN"/>
              <a:t>(FIFO)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演示</Application>
  <PresentationFormat>宽屏</PresentationFormat>
  <Paragraphs>210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python续</vt:lpstr>
      <vt:lpstr>%格式化字符串的参数:</vt:lpstr>
      <vt:lpstr>内建函数</vt:lpstr>
      <vt:lpstr>字符串内建函数</vt:lpstr>
      <vt:lpstr>PowerPoint 演示文稿</vt:lpstr>
      <vt:lpstr>注意：</vt:lpstr>
      <vt:lpstr>列表</vt:lpstr>
      <vt:lpstr>PowerPoint 演示文稿</vt:lpstr>
      <vt:lpstr>PowerPoint 演示文稿</vt:lpstr>
      <vt:lpstr>元组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lee</cp:lastModifiedBy>
  <cp:revision>10</cp:revision>
  <dcterms:created xsi:type="dcterms:W3CDTF">2015-05-05T08:02:00Z</dcterms:created>
  <dcterms:modified xsi:type="dcterms:W3CDTF">2016-10-17T16:47:03Z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