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063A-F320-4813-8B1F-6934990F1FD8}" v="2221" dt="2022-08-15T15:09:5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shi Kashima" userId="cf2ca315-e025-49e3-983c-99d60d13f176" providerId="ADAL" clId="{1823063A-F320-4813-8B1F-6934990F1FD8}"/>
    <pc:docChg chg="undo redo custSel addSld modSld">
      <pc:chgData name="Satoshi Kashima" userId="cf2ca315-e025-49e3-983c-99d60d13f176" providerId="ADAL" clId="{1823063A-F320-4813-8B1F-6934990F1FD8}" dt="2022-08-15T15:09:57.039" v="9011"/>
      <pc:docMkLst>
        <pc:docMk/>
      </pc:docMkLst>
      <pc:sldChg chg="modSp new mod">
        <pc:chgData name="Satoshi Kashima" userId="cf2ca315-e025-49e3-983c-99d60d13f176" providerId="ADAL" clId="{1823063A-F320-4813-8B1F-6934990F1FD8}" dt="2022-08-11T16:09:08.621" v="19" actId="20577"/>
        <pc:sldMkLst>
          <pc:docMk/>
          <pc:sldMk cId="2114309236" sldId="256"/>
        </pc:sldMkLst>
        <pc:spChg chg="mod">
          <ac:chgData name="Satoshi Kashima" userId="cf2ca315-e025-49e3-983c-99d60d13f176" providerId="ADAL" clId="{1823063A-F320-4813-8B1F-6934990F1FD8}" dt="2022-08-11T16:09:08.621" v="19" actId="20577"/>
          <ac:spMkLst>
            <pc:docMk/>
            <pc:sldMk cId="2114309236" sldId="256"/>
            <ac:spMk id="2" creationId="{E675E617-304D-B0A9-6A60-A4B3FC2E988C}"/>
          </ac:spMkLst>
        </pc:spChg>
      </pc:sldChg>
      <pc:sldChg chg="addSp delSp modSp new mod">
        <pc:chgData name="Satoshi Kashima" userId="cf2ca315-e025-49e3-983c-99d60d13f176" providerId="ADAL" clId="{1823063A-F320-4813-8B1F-6934990F1FD8}" dt="2022-08-11T16:24:41.894" v="1872" actId="113"/>
        <pc:sldMkLst>
          <pc:docMk/>
          <pc:sldMk cId="2137884347" sldId="257"/>
        </pc:sldMkLst>
        <pc:spChg chg="del">
          <ac:chgData name="Satoshi Kashima" userId="cf2ca315-e025-49e3-983c-99d60d13f176" providerId="ADAL" clId="{1823063A-F320-4813-8B1F-6934990F1FD8}" dt="2022-08-11T16:09:13.556" v="21" actId="478"/>
          <ac:spMkLst>
            <pc:docMk/>
            <pc:sldMk cId="2137884347" sldId="257"/>
            <ac:spMk id="2" creationId="{E29766D1-F470-A022-A8A9-3AD11B31124E}"/>
          </ac:spMkLst>
        </pc:spChg>
        <pc:spChg chg="del">
          <ac:chgData name="Satoshi Kashima" userId="cf2ca315-e025-49e3-983c-99d60d13f176" providerId="ADAL" clId="{1823063A-F320-4813-8B1F-6934990F1FD8}" dt="2022-08-11T16:09:14.438" v="22" actId="478"/>
          <ac:spMkLst>
            <pc:docMk/>
            <pc:sldMk cId="2137884347" sldId="257"/>
            <ac:spMk id="3" creationId="{6126B51F-7B18-4C80-A82B-678D3054750C}"/>
          </ac:spMkLst>
        </pc:spChg>
        <pc:spChg chg="add mod">
          <ac:chgData name="Satoshi Kashima" userId="cf2ca315-e025-49e3-983c-99d60d13f176" providerId="ADAL" clId="{1823063A-F320-4813-8B1F-6934990F1FD8}" dt="2022-08-11T16:21:48.257" v="1748" actId="1076"/>
          <ac:spMkLst>
            <pc:docMk/>
            <pc:sldMk cId="2137884347" sldId="257"/>
            <ac:spMk id="4" creationId="{51EF39FA-EE10-5198-216A-5DD641DA815B}"/>
          </ac:spMkLst>
        </pc:spChg>
        <pc:spChg chg="add mod">
          <ac:chgData name="Satoshi Kashima" userId="cf2ca315-e025-49e3-983c-99d60d13f176" providerId="ADAL" clId="{1823063A-F320-4813-8B1F-6934990F1FD8}" dt="2022-08-11T16:16:59.208" v="1101" actId="1076"/>
          <ac:spMkLst>
            <pc:docMk/>
            <pc:sldMk cId="2137884347" sldId="257"/>
            <ac:spMk id="5" creationId="{5343C04D-36F4-DD98-CC25-507AEB2AD12A}"/>
          </ac:spMkLst>
        </pc:spChg>
        <pc:spChg chg="add mod">
          <ac:chgData name="Satoshi Kashima" userId="cf2ca315-e025-49e3-983c-99d60d13f176" providerId="ADAL" clId="{1823063A-F320-4813-8B1F-6934990F1FD8}" dt="2022-08-11T16:16:52.099" v="1098" actId="1076"/>
          <ac:spMkLst>
            <pc:docMk/>
            <pc:sldMk cId="2137884347" sldId="257"/>
            <ac:spMk id="6" creationId="{1D826CB3-30C2-0BE3-12AE-768CF17768EE}"/>
          </ac:spMkLst>
        </pc:spChg>
        <pc:spChg chg="add mod">
          <ac:chgData name="Satoshi Kashima" userId="cf2ca315-e025-49e3-983c-99d60d13f176" providerId="ADAL" clId="{1823063A-F320-4813-8B1F-6934990F1FD8}" dt="2022-08-11T16:21:57.144" v="1749" actId="313"/>
          <ac:spMkLst>
            <pc:docMk/>
            <pc:sldMk cId="2137884347" sldId="257"/>
            <ac:spMk id="7" creationId="{E66E2236-74D3-42D7-9604-291C95B83158}"/>
          </ac:spMkLst>
        </pc:spChg>
        <pc:spChg chg="add mod">
          <ac:chgData name="Satoshi Kashima" userId="cf2ca315-e025-49e3-983c-99d60d13f176" providerId="ADAL" clId="{1823063A-F320-4813-8B1F-6934990F1FD8}" dt="2022-08-11T16:23:04.517" v="1770" actId="20577"/>
          <ac:spMkLst>
            <pc:docMk/>
            <pc:sldMk cId="2137884347" sldId="257"/>
            <ac:spMk id="8" creationId="{8DF83911-A20B-3B26-60E8-C6E26B68E4B9}"/>
          </ac:spMkLst>
        </pc:spChg>
        <pc:spChg chg="add mod">
          <ac:chgData name="Satoshi Kashima" userId="cf2ca315-e025-49e3-983c-99d60d13f176" providerId="ADAL" clId="{1823063A-F320-4813-8B1F-6934990F1FD8}" dt="2022-08-11T16:20:43.252" v="1599" actId="20577"/>
          <ac:spMkLst>
            <pc:docMk/>
            <pc:sldMk cId="2137884347" sldId="257"/>
            <ac:spMk id="9" creationId="{6FB37592-6C18-1418-99EE-1389A1D4130A}"/>
          </ac:spMkLst>
        </pc:spChg>
        <pc:spChg chg="add mod">
          <ac:chgData name="Satoshi Kashima" userId="cf2ca315-e025-49e3-983c-99d60d13f176" providerId="ADAL" clId="{1823063A-F320-4813-8B1F-6934990F1FD8}" dt="2022-08-11T16:20:35.898" v="1589" actId="20577"/>
          <ac:spMkLst>
            <pc:docMk/>
            <pc:sldMk cId="2137884347" sldId="257"/>
            <ac:spMk id="10" creationId="{F6A187AD-752B-055F-A97C-07E54D262609}"/>
          </ac:spMkLst>
        </pc:spChg>
        <pc:spChg chg="add mod ord">
          <ac:chgData name="Satoshi Kashima" userId="cf2ca315-e025-49e3-983c-99d60d13f176" providerId="ADAL" clId="{1823063A-F320-4813-8B1F-6934990F1FD8}" dt="2022-08-11T16:24:00.501" v="1776" actId="1582"/>
          <ac:spMkLst>
            <pc:docMk/>
            <pc:sldMk cId="2137884347" sldId="257"/>
            <ac:spMk id="11" creationId="{652BBD08-EA27-4DAC-8D5E-B3F5FEB9402A}"/>
          </ac:spMkLst>
        </pc:spChg>
        <pc:spChg chg="add mod">
          <ac:chgData name="Satoshi Kashima" userId="cf2ca315-e025-49e3-983c-99d60d13f176" providerId="ADAL" clId="{1823063A-F320-4813-8B1F-6934990F1FD8}" dt="2022-08-11T16:24:41.894" v="1872" actId="113"/>
          <ac:spMkLst>
            <pc:docMk/>
            <pc:sldMk cId="2137884347" sldId="257"/>
            <ac:spMk id="12" creationId="{1138D119-40EF-2D6E-091D-703C6A6BFE91}"/>
          </ac:spMkLst>
        </pc:spChg>
      </pc:sldChg>
      <pc:sldChg chg="delSp modSp new mod">
        <pc:chgData name="Satoshi Kashima" userId="cf2ca315-e025-49e3-983c-99d60d13f176" providerId="ADAL" clId="{1823063A-F320-4813-8B1F-6934990F1FD8}" dt="2022-08-11T16:36:14.146" v="1927" actId="478"/>
        <pc:sldMkLst>
          <pc:docMk/>
          <pc:sldMk cId="1496183395" sldId="258"/>
        </pc:sldMkLst>
        <pc:spChg chg="mod">
          <ac:chgData name="Satoshi Kashima" userId="cf2ca315-e025-49e3-983c-99d60d13f176" providerId="ADAL" clId="{1823063A-F320-4813-8B1F-6934990F1FD8}" dt="2022-08-11T16:36:10.730" v="1926" actId="20577"/>
          <ac:spMkLst>
            <pc:docMk/>
            <pc:sldMk cId="1496183395" sldId="258"/>
            <ac:spMk id="2" creationId="{C8CCD81D-B995-0615-D904-3AD5805E2EFF}"/>
          </ac:spMkLst>
        </pc:spChg>
        <pc:spChg chg="del">
          <ac:chgData name="Satoshi Kashima" userId="cf2ca315-e025-49e3-983c-99d60d13f176" providerId="ADAL" clId="{1823063A-F320-4813-8B1F-6934990F1FD8}" dt="2022-08-11T16:36:14.146" v="1927" actId="478"/>
          <ac:spMkLst>
            <pc:docMk/>
            <pc:sldMk cId="1496183395" sldId="258"/>
            <ac:spMk id="3" creationId="{8A079EF7-BE50-34F5-653A-09649A5DF339}"/>
          </ac:spMkLst>
        </pc:spChg>
      </pc:sldChg>
      <pc:sldChg chg="addSp delSp modSp new mod">
        <pc:chgData name="Satoshi Kashima" userId="cf2ca315-e025-49e3-983c-99d60d13f176" providerId="ADAL" clId="{1823063A-F320-4813-8B1F-6934990F1FD8}" dt="2022-08-11T19:09:26.968" v="3477" actId="20577"/>
        <pc:sldMkLst>
          <pc:docMk/>
          <pc:sldMk cId="1213445869" sldId="259"/>
        </pc:sldMkLst>
        <pc:spChg chg="mod">
          <ac:chgData name="Satoshi Kashima" userId="cf2ca315-e025-49e3-983c-99d60d13f176" providerId="ADAL" clId="{1823063A-F320-4813-8B1F-6934990F1FD8}" dt="2022-08-11T18:35:26.279" v="2005" actId="20577"/>
          <ac:spMkLst>
            <pc:docMk/>
            <pc:sldMk cId="1213445869" sldId="259"/>
            <ac:spMk id="2" creationId="{ED3B0200-EB55-E108-9632-4CD1295D19BD}"/>
          </ac:spMkLst>
        </pc:spChg>
        <pc:spChg chg="del">
          <ac:chgData name="Satoshi Kashima" userId="cf2ca315-e025-49e3-983c-99d60d13f176" providerId="ADAL" clId="{1823063A-F320-4813-8B1F-6934990F1FD8}" dt="2022-08-11T18:35:18.074" v="2001" actId="478"/>
          <ac:spMkLst>
            <pc:docMk/>
            <pc:sldMk cId="1213445869" sldId="259"/>
            <ac:spMk id="3" creationId="{05F597AE-2C95-163D-2D81-A6872C5D3A12}"/>
          </ac:spMkLst>
        </pc:spChg>
        <pc:spChg chg="add del mod">
          <ac:chgData name="Satoshi Kashima" userId="cf2ca315-e025-49e3-983c-99d60d13f176" providerId="ADAL" clId="{1823063A-F320-4813-8B1F-6934990F1FD8}" dt="2022-08-11T18:36:27.176" v="2038" actId="478"/>
          <ac:spMkLst>
            <pc:docMk/>
            <pc:sldMk cId="1213445869" sldId="259"/>
            <ac:spMk id="6" creationId="{8ADE5D0E-3B90-BFD2-4DC2-48C18B988198}"/>
          </ac:spMkLst>
        </pc:spChg>
        <pc:spChg chg="add del mod">
          <ac:chgData name="Satoshi Kashima" userId="cf2ca315-e025-49e3-983c-99d60d13f176" providerId="ADAL" clId="{1823063A-F320-4813-8B1F-6934990F1FD8}" dt="2022-08-11T18:36:36.790" v="2046" actId="478"/>
          <ac:spMkLst>
            <pc:docMk/>
            <pc:sldMk cId="1213445869" sldId="259"/>
            <ac:spMk id="7" creationId="{51871802-CFEC-E47C-99D4-CB7C01FE37F8}"/>
          </ac:spMkLst>
        </pc:spChg>
        <pc:spChg chg="add mod">
          <ac:chgData name="Satoshi Kashima" userId="cf2ca315-e025-49e3-983c-99d60d13f176" providerId="ADAL" clId="{1823063A-F320-4813-8B1F-6934990F1FD8}" dt="2022-08-11T18:40:29.600" v="2182" actId="1076"/>
          <ac:spMkLst>
            <pc:docMk/>
            <pc:sldMk cId="1213445869" sldId="259"/>
            <ac:spMk id="8" creationId="{51BBD613-2244-F33D-6FC8-C97686F62B0E}"/>
          </ac:spMkLst>
        </pc:spChg>
        <pc:spChg chg="add del mod">
          <ac:chgData name="Satoshi Kashima" userId="cf2ca315-e025-49e3-983c-99d60d13f176" providerId="ADAL" clId="{1823063A-F320-4813-8B1F-6934990F1FD8}" dt="2022-08-11T18:38:38.791" v="2100" actId="478"/>
          <ac:spMkLst>
            <pc:docMk/>
            <pc:sldMk cId="1213445869" sldId="259"/>
            <ac:spMk id="9" creationId="{2131E821-F7F8-E92B-D3DC-48EDA89C9A95}"/>
          </ac:spMkLst>
        </pc:spChg>
        <pc:spChg chg="add del mod">
          <ac:chgData name="Satoshi Kashima" userId="cf2ca315-e025-49e3-983c-99d60d13f176" providerId="ADAL" clId="{1823063A-F320-4813-8B1F-6934990F1FD8}" dt="2022-08-11T18:38:33.465" v="2097" actId="478"/>
          <ac:spMkLst>
            <pc:docMk/>
            <pc:sldMk cId="1213445869" sldId="259"/>
            <ac:spMk id="10" creationId="{18C9C670-4B90-F9D0-EBCD-66B94785D5D8}"/>
          </ac:spMkLst>
        </pc:spChg>
        <pc:spChg chg="add del mod">
          <ac:chgData name="Satoshi Kashima" userId="cf2ca315-e025-49e3-983c-99d60d13f176" providerId="ADAL" clId="{1823063A-F320-4813-8B1F-6934990F1FD8}" dt="2022-08-11T18:38:31.977" v="2096" actId="478"/>
          <ac:spMkLst>
            <pc:docMk/>
            <pc:sldMk cId="1213445869" sldId="259"/>
            <ac:spMk id="11" creationId="{2036A324-19E1-EC99-B240-D4BC3F47E732}"/>
          </ac:spMkLst>
        </pc:spChg>
        <pc:spChg chg="add del mod">
          <ac:chgData name="Satoshi Kashima" userId="cf2ca315-e025-49e3-983c-99d60d13f176" providerId="ADAL" clId="{1823063A-F320-4813-8B1F-6934990F1FD8}" dt="2022-08-11T18:38:27.305" v="2093" actId="478"/>
          <ac:spMkLst>
            <pc:docMk/>
            <pc:sldMk cId="1213445869" sldId="259"/>
            <ac:spMk id="12" creationId="{5493B962-DCD2-18CF-7EFC-229001A84826}"/>
          </ac:spMkLst>
        </pc:spChg>
        <pc:spChg chg="add del mod">
          <ac:chgData name="Satoshi Kashima" userId="cf2ca315-e025-49e3-983c-99d60d13f176" providerId="ADAL" clId="{1823063A-F320-4813-8B1F-6934990F1FD8}" dt="2022-08-11T18:38:29.127" v="2094" actId="478"/>
          <ac:spMkLst>
            <pc:docMk/>
            <pc:sldMk cId="1213445869" sldId="259"/>
            <ac:spMk id="13" creationId="{7AF5CD7C-4272-392E-8562-9F123A548CB2}"/>
          </ac:spMkLst>
        </pc:spChg>
        <pc:spChg chg="add del mod">
          <ac:chgData name="Satoshi Kashima" userId="cf2ca315-e025-49e3-983c-99d60d13f176" providerId="ADAL" clId="{1823063A-F320-4813-8B1F-6934990F1FD8}" dt="2022-08-11T18:38:30.703" v="2095" actId="478"/>
          <ac:spMkLst>
            <pc:docMk/>
            <pc:sldMk cId="1213445869" sldId="259"/>
            <ac:spMk id="14" creationId="{1D35B170-2B88-1145-0B0A-D746324A087F}"/>
          </ac:spMkLst>
        </pc:spChg>
        <pc:spChg chg="add mod">
          <ac:chgData name="Satoshi Kashima" userId="cf2ca315-e025-49e3-983c-99d60d13f176" providerId="ADAL" clId="{1823063A-F320-4813-8B1F-6934990F1FD8}" dt="2022-08-11T18:58:45.721" v="3011" actId="14100"/>
          <ac:spMkLst>
            <pc:docMk/>
            <pc:sldMk cId="1213445869" sldId="259"/>
            <ac:spMk id="15" creationId="{76234D91-85A6-A17A-810C-7BE6D1CFB6BE}"/>
          </ac:spMkLst>
        </pc:spChg>
        <pc:spChg chg="add mod">
          <ac:chgData name="Satoshi Kashima" userId="cf2ca315-e025-49e3-983c-99d60d13f176" providerId="ADAL" clId="{1823063A-F320-4813-8B1F-6934990F1FD8}" dt="2022-08-11T18:56:04.658" v="2858" actId="14100"/>
          <ac:spMkLst>
            <pc:docMk/>
            <pc:sldMk cId="1213445869" sldId="259"/>
            <ac:spMk id="16" creationId="{0B86AF0B-B2AD-A108-A696-58747B07B904}"/>
          </ac:spMkLst>
        </pc:spChg>
        <pc:spChg chg="add mod">
          <ac:chgData name="Satoshi Kashima" userId="cf2ca315-e025-49e3-983c-99d60d13f176" providerId="ADAL" clId="{1823063A-F320-4813-8B1F-6934990F1FD8}" dt="2022-08-11T19:07:33.592" v="3376" actId="947"/>
          <ac:spMkLst>
            <pc:docMk/>
            <pc:sldMk cId="1213445869" sldId="259"/>
            <ac:spMk id="17" creationId="{8F5352B3-0489-F8AE-21FE-8CF4B3F2B8D9}"/>
          </ac:spMkLst>
        </pc:spChg>
        <pc:spChg chg="add del mod">
          <ac:chgData name="Satoshi Kashima" userId="cf2ca315-e025-49e3-983c-99d60d13f176" providerId="ADAL" clId="{1823063A-F320-4813-8B1F-6934990F1FD8}" dt="2022-08-11T18:42:15.406" v="2228" actId="478"/>
          <ac:spMkLst>
            <pc:docMk/>
            <pc:sldMk cId="1213445869" sldId="259"/>
            <ac:spMk id="18" creationId="{52E406E3-D337-3073-AEB8-7B5762DE4176}"/>
          </ac:spMkLst>
        </pc:spChg>
        <pc:spChg chg="add del mod">
          <ac:chgData name="Satoshi Kashima" userId="cf2ca315-e025-49e3-983c-99d60d13f176" providerId="ADAL" clId="{1823063A-F320-4813-8B1F-6934990F1FD8}" dt="2022-08-11T18:42:16.375" v="2229" actId="478"/>
          <ac:spMkLst>
            <pc:docMk/>
            <pc:sldMk cId="1213445869" sldId="259"/>
            <ac:spMk id="19" creationId="{D0F504A9-9BCA-9F02-513B-1DD968292B62}"/>
          </ac:spMkLst>
        </pc:spChg>
        <pc:spChg chg="add mod">
          <ac:chgData name="Satoshi Kashima" userId="cf2ca315-e025-49e3-983c-99d60d13f176" providerId="ADAL" clId="{1823063A-F320-4813-8B1F-6934990F1FD8}" dt="2022-08-11T18:59:02.447" v="3018" actId="1076"/>
          <ac:spMkLst>
            <pc:docMk/>
            <pc:sldMk cId="1213445869" sldId="259"/>
            <ac:spMk id="20" creationId="{382EBF92-CDF5-2FCD-7B00-D3205474B2D8}"/>
          </ac:spMkLst>
        </pc:spChg>
        <pc:spChg chg="add mod">
          <ac:chgData name="Satoshi Kashima" userId="cf2ca315-e025-49e3-983c-99d60d13f176" providerId="ADAL" clId="{1823063A-F320-4813-8B1F-6934990F1FD8}" dt="2022-08-11T18:58:55.433" v="3015" actId="1076"/>
          <ac:spMkLst>
            <pc:docMk/>
            <pc:sldMk cId="1213445869" sldId="259"/>
            <ac:spMk id="21" creationId="{63A0528A-E4FD-F61B-E424-49927C734E67}"/>
          </ac:spMkLst>
        </pc:spChg>
        <pc:spChg chg="add mod">
          <ac:chgData name="Satoshi Kashima" userId="cf2ca315-e025-49e3-983c-99d60d13f176" providerId="ADAL" clId="{1823063A-F320-4813-8B1F-6934990F1FD8}" dt="2022-08-11T19:09:26.968" v="3477" actId="20577"/>
          <ac:spMkLst>
            <pc:docMk/>
            <pc:sldMk cId="1213445869" sldId="259"/>
            <ac:spMk id="24" creationId="{88A95417-DA9A-0D89-F3F2-88172567CDB5}"/>
          </ac:spMkLst>
        </pc:spChg>
        <pc:grpChg chg="mod">
          <ac:chgData name="Satoshi Kashima" userId="cf2ca315-e025-49e3-983c-99d60d13f176" providerId="ADAL" clId="{1823063A-F320-4813-8B1F-6934990F1FD8}" dt="2022-08-11T19:09:00.990" v="3452"/>
          <ac:grpSpMkLst>
            <pc:docMk/>
            <pc:sldMk cId="1213445869" sldId="259"/>
            <ac:grpSpMk id="27" creationId="{1B48D50A-68FC-D02E-325D-218D5BE08F8C}"/>
          </ac:grpSpMkLst>
        </pc:grpChg>
        <pc:picChg chg="add mod">
          <ac:chgData name="Satoshi Kashima" userId="cf2ca315-e025-49e3-983c-99d60d13f176" providerId="ADAL" clId="{1823063A-F320-4813-8B1F-6934990F1FD8}" dt="2022-08-11T18:53:50.209" v="2692" actId="1076"/>
          <ac:picMkLst>
            <pc:docMk/>
            <pc:sldMk cId="1213445869" sldId="259"/>
            <ac:picMk id="5" creationId="{A59AFAEF-BAEC-BC87-CC44-9E4F34F649E2}"/>
          </ac:picMkLst>
        </pc:picChg>
        <pc:inkChg chg="add del">
          <ac:chgData name="Satoshi Kashima" userId="cf2ca315-e025-49e3-983c-99d60d13f176" providerId="ADAL" clId="{1823063A-F320-4813-8B1F-6934990F1FD8}" dt="2022-08-11T18:59:20.928" v="3020" actId="9405"/>
          <ac:inkMkLst>
            <pc:docMk/>
            <pc:sldMk cId="1213445869" sldId="259"/>
            <ac:inkMk id="22" creationId="{DD2987FC-B881-7F70-D2D2-DF11E84AD79B}"/>
          </ac:inkMkLst>
        </pc:inkChg>
        <pc:inkChg chg="add">
          <ac:chgData name="Satoshi Kashima" userId="cf2ca315-e025-49e3-983c-99d60d13f176" providerId="ADAL" clId="{1823063A-F320-4813-8B1F-6934990F1FD8}" dt="2022-08-11T18:59:23.857" v="3021" actId="9405"/>
          <ac:inkMkLst>
            <pc:docMk/>
            <pc:sldMk cId="1213445869" sldId="259"/>
            <ac:inkMk id="23" creationId="{FCC65A25-E20E-75BD-5632-1A9BBA089BE8}"/>
          </ac:inkMkLst>
        </pc:inkChg>
        <pc:inkChg chg="add mod">
          <ac:chgData name="Satoshi Kashima" userId="cf2ca315-e025-49e3-983c-99d60d13f176" providerId="ADAL" clId="{1823063A-F320-4813-8B1F-6934990F1FD8}" dt="2022-08-11T19:09:00.990" v="3452"/>
          <ac:inkMkLst>
            <pc:docMk/>
            <pc:sldMk cId="1213445869" sldId="259"/>
            <ac:inkMk id="25" creationId="{1948C9C5-9717-5CA0-9CB1-A0C27828BFC5}"/>
          </ac:inkMkLst>
        </pc:inkChg>
        <pc:inkChg chg="add mod">
          <ac:chgData name="Satoshi Kashima" userId="cf2ca315-e025-49e3-983c-99d60d13f176" providerId="ADAL" clId="{1823063A-F320-4813-8B1F-6934990F1FD8}" dt="2022-08-11T19:09:00.990" v="3452"/>
          <ac:inkMkLst>
            <pc:docMk/>
            <pc:sldMk cId="1213445869" sldId="259"/>
            <ac:inkMk id="26" creationId="{DEB757A2-47AF-C881-9A49-B40C94CBF329}"/>
          </ac:inkMkLst>
        </pc:inkChg>
      </pc:sldChg>
      <pc:sldChg chg="addSp delSp modSp new mod">
        <pc:chgData name="Satoshi Kashima" userId="cf2ca315-e025-49e3-983c-99d60d13f176" providerId="ADAL" clId="{1823063A-F320-4813-8B1F-6934990F1FD8}" dt="2022-08-11T19:13:13.829" v="3727" actId="1076"/>
        <pc:sldMkLst>
          <pc:docMk/>
          <pc:sldMk cId="3221365626" sldId="260"/>
        </pc:sldMkLst>
        <pc:spChg chg="del">
          <ac:chgData name="Satoshi Kashima" userId="cf2ca315-e025-49e3-983c-99d60d13f176" providerId="ADAL" clId="{1823063A-F320-4813-8B1F-6934990F1FD8}" dt="2022-08-11T18:59:58.667" v="3027" actId="478"/>
          <ac:spMkLst>
            <pc:docMk/>
            <pc:sldMk cId="3221365626" sldId="260"/>
            <ac:spMk id="2" creationId="{904E249F-C045-C453-894D-53D2DA31745B}"/>
          </ac:spMkLst>
        </pc:spChg>
        <pc:spChg chg="del">
          <ac:chgData name="Satoshi Kashima" userId="cf2ca315-e025-49e3-983c-99d60d13f176" providerId="ADAL" clId="{1823063A-F320-4813-8B1F-6934990F1FD8}" dt="2022-08-11T18:59:56.479" v="3024" actId="478"/>
          <ac:spMkLst>
            <pc:docMk/>
            <pc:sldMk cId="3221365626" sldId="260"/>
            <ac:spMk id="3" creationId="{A902FAAF-B39B-EEC9-0688-0698D44DEE1E}"/>
          </ac:spMkLst>
        </pc:spChg>
        <pc:spChg chg="add del mod">
          <ac:chgData name="Satoshi Kashima" userId="cf2ca315-e025-49e3-983c-99d60d13f176" providerId="ADAL" clId="{1823063A-F320-4813-8B1F-6934990F1FD8}" dt="2022-08-11T18:59:56.481" v="3026"/>
          <ac:spMkLst>
            <pc:docMk/>
            <pc:sldMk cId="3221365626" sldId="260"/>
            <ac:spMk id="4" creationId="{4651BA2E-543B-2BB5-7AB2-6690735280F8}"/>
          </ac:spMkLst>
        </pc:spChg>
        <pc:spChg chg="add mod">
          <ac:chgData name="Satoshi Kashima" userId="cf2ca315-e025-49e3-983c-99d60d13f176" providerId="ADAL" clId="{1823063A-F320-4813-8B1F-6934990F1FD8}" dt="2022-08-11T19:11:56.211" v="3642" actId="1076"/>
          <ac:spMkLst>
            <pc:docMk/>
            <pc:sldMk cId="3221365626" sldId="260"/>
            <ac:spMk id="5" creationId="{09967B04-952B-CF05-23A7-ACE256A45493}"/>
          </ac:spMkLst>
        </pc:spChg>
        <pc:grpChg chg="del mod">
          <ac:chgData name="Satoshi Kashima" userId="cf2ca315-e025-49e3-983c-99d60d13f176" providerId="ADAL" clId="{1823063A-F320-4813-8B1F-6934990F1FD8}" dt="2022-08-11T19:12:13.212" v="3649"/>
          <ac:grpSpMkLst>
            <pc:docMk/>
            <pc:sldMk cId="3221365626" sldId="260"/>
            <ac:grpSpMk id="9" creationId="{53388BBF-FF88-51A1-2794-759B6996423C}"/>
          </ac:grpSpMkLst>
        </pc:grpChg>
        <pc:grpChg chg="del mod">
          <ac:chgData name="Satoshi Kashima" userId="cf2ca315-e025-49e3-983c-99d60d13f176" providerId="ADAL" clId="{1823063A-F320-4813-8B1F-6934990F1FD8}" dt="2022-08-11T19:12:21.738" v="3656"/>
          <ac:grpSpMkLst>
            <pc:docMk/>
            <pc:sldMk cId="3221365626" sldId="260"/>
            <ac:grpSpMk id="11" creationId="{ADB119D7-5696-B660-C95B-66A697911651}"/>
          </ac:grpSpMkLst>
        </pc:grpChg>
        <pc:grpChg chg="del mod">
          <ac:chgData name="Satoshi Kashima" userId="cf2ca315-e025-49e3-983c-99d60d13f176" providerId="ADAL" clId="{1823063A-F320-4813-8B1F-6934990F1FD8}" dt="2022-08-11T19:12:21.738" v="3656"/>
          <ac:grpSpMkLst>
            <pc:docMk/>
            <pc:sldMk cId="3221365626" sldId="260"/>
            <ac:grpSpMk id="14" creationId="{FFB00243-393D-9310-2DB8-918F74017496}"/>
          </ac:grpSpMkLst>
        </pc:grpChg>
        <pc:grpChg chg="del mod">
          <ac:chgData name="Satoshi Kashima" userId="cf2ca315-e025-49e3-983c-99d60d13f176" providerId="ADAL" clId="{1823063A-F320-4813-8B1F-6934990F1FD8}" dt="2022-08-11T19:12:47.397" v="3684"/>
          <ac:grpSpMkLst>
            <pc:docMk/>
            <pc:sldMk cId="3221365626" sldId="260"/>
            <ac:grpSpMk id="18" creationId="{F0110114-385F-BBC5-7A43-49B40A4FCFC5}"/>
          </ac:grpSpMkLst>
        </pc:grpChg>
        <pc:grpChg chg="del mod">
          <ac:chgData name="Satoshi Kashima" userId="cf2ca315-e025-49e3-983c-99d60d13f176" providerId="ADAL" clId="{1823063A-F320-4813-8B1F-6934990F1FD8}" dt="2022-08-11T19:12:29.482" v="3664"/>
          <ac:grpSpMkLst>
            <pc:docMk/>
            <pc:sldMk cId="3221365626" sldId="260"/>
            <ac:grpSpMk id="22" creationId="{ED468917-6DA9-4C11-B06C-FE53729E261B}"/>
          </ac:grpSpMkLst>
        </pc:grpChg>
        <pc:grpChg chg="del mod">
          <ac:chgData name="Satoshi Kashima" userId="cf2ca315-e025-49e3-983c-99d60d13f176" providerId="ADAL" clId="{1823063A-F320-4813-8B1F-6934990F1FD8}" dt="2022-08-11T19:12:33.312" v="3670"/>
          <ac:grpSpMkLst>
            <pc:docMk/>
            <pc:sldMk cId="3221365626" sldId="260"/>
            <ac:grpSpMk id="26" creationId="{1610D28D-355D-BA2D-ABA6-E8C761F287D7}"/>
          </ac:grpSpMkLst>
        </pc:grpChg>
        <pc:grpChg chg="del mod">
          <ac:chgData name="Satoshi Kashima" userId="cf2ca315-e025-49e3-983c-99d60d13f176" providerId="ADAL" clId="{1823063A-F320-4813-8B1F-6934990F1FD8}" dt="2022-08-11T19:12:40.619" v="3677"/>
          <ac:grpSpMkLst>
            <pc:docMk/>
            <pc:sldMk cId="3221365626" sldId="260"/>
            <ac:grpSpMk id="32" creationId="{918214C7-926A-3FDB-3CC5-9C411BA667AD}"/>
          </ac:grpSpMkLst>
        </pc:grpChg>
        <pc:grpChg chg="del mod">
          <ac:chgData name="Satoshi Kashima" userId="cf2ca315-e025-49e3-983c-99d60d13f176" providerId="ADAL" clId="{1823063A-F320-4813-8B1F-6934990F1FD8}" dt="2022-08-11T19:12:43.282" v="3682"/>
          <ac:grpSpMkLst>
            <pc:docMk/>
            <pc:sldMk cId="3221365626" sldId="260"/>
            <ac:grpSpMk id="39" creationId="{BB8527B7-4EDE-F21B-788A-587A2D57CEB6}"/>
          </ac:grpSpMkLst>
        </pc:grpChg>
        <pc:grpChg chg="del mod">
          <ac:chgData name="Satoshi Kashima" userId="cf2ca315-e025-49e3-983c-99d60d13f176" providerId="ADAL" clId="{1823063A-F320-4813-8B1F-6934990F1FD8}" dt="2022-08-11T19:12:47.397" v="3684"/>
          <ac:grpSpMkLst>
            <pc:docMk/>
            <pc:sldMk cId="3221365626" sldId="260"/>
            <ac:grpSpMk id="40" creationId="{37B2B63C-B9F2-6538-AC48-22E6941AECB7}"/>
          </ac:grpSpMkLst>
        </pc:grpChg>
        <pc:grpChg chg="del mod">
          <ac:chgData name="Satoshi Kashima" userId="cf2ca315-e025-49e3-983c-99d60d13f176" providerId="ADAL" clId="{1823063A-F320-4813-8B1F-6934990F1FD8}" dt="2022-08-11T19:12:47.397" v="3684"/>
          <ac:grpSpMkLst>
            <pc:docMk/>
            <pc:sldMk cId="3221365626" sldId="260"/>
            <ac:grpSpMk id="45" creationId="{2B68E1C7-7281-206F-32BE-FF593C8FECFA}"/>
          </ac:grpSpMkLst>
        </pc:grpChg>
        <pc:grpChg chg="mod">
          <ac:chgData name="Satoshi Kashima" userId="cf2ca315-e025-49e3-983c-99d60d13f176" providerId="ADAL" clId="{1823063A-F320-4813-8B1F-6934990F1FD8}" dt="2022-08-11T19:13:11.362" v="3726" actId="1037"/>
          <ac:grpSpMkLst>
            <pc:docMk/>
            <pc:sldMk cId="3221365626" sldId="260"/>
            <ac:grpSpMk id="47" creationId="{79A9501D-5AAB-A364-8621-ED6E63CFA4B1}"/>
          </ac:grpSpMkLst>
        </pc:grpChg>
        <pc:picChg chg="add mod">
          <ac:chgData name="Satoshi Kashima" userId="cf2ca315-e025-49e3-983c-99d60d13f176" providerId="ADAL" clId="{1823063A-F320-4813-8B1F-6934990F1FD8}" dt="2022-08-11T19:13:13.829" v="3727" actId="1076"/>
          <ac:picMkLst>
            <pc:docMk/>
            <pc:sldMk cId="3221365626" sldId="260"/>
            <ac:picMk id="49" creationId="{05470972-B51D-E4F3-C76A-42DD3AFE6F5D}"/>
          </ac:picMkLst>
        </pc:picChg>
        <pc:inkChg chg="add del">
          <ac:chgData name="Satoshi Kashima" userId="cf2ca315-e025-49e3-983c-99d60d13f176" providerId="ADAL" clId="{1823063A-F320-4813-8B1F-6934990F1FD8}" dt="2022-08-11T19:12:08.958" v="3644" actId="9405"/>
          <ac:inkMkLst>
            <pc:docMk/>
            <pc:sldMk cId="3221365626" sldId="260"/>
            <ac:inkMk id="6" creationId="{DD26D53D-B0F5-299A-A3F6-2F5F59C4F3BE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7" creationId="{29529B14-DD55-2967-52AD-886F02A5D90D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8" creationId="{C8447F01-F450-F5C2-D94A-AC1133DFD578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10" creationId="{F1DC9066-FC19-F488-1A29-60390BD3B8C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12" creationId="{F5DDE8E2-3602-1AAF-C69F-E4C661817091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13" creationId="{1F6A5B4A-9370-731E-EF88-C3283BD947AF}"/>
          </ac:inkMkLst>
        </pc:inkChg>
        <pc:inkChg chg="add mod">
          <ac:chgData name="Satoshi Kashima" userId="cf2ca315-e025-49e3-983c-99d60d13f176" providerId="ADAL" clId="{1823063A-F320-4813-8B1F-6934990F1FD8}" dt="2022-08-11T19:13:11.362" v="3726" actId="1037"/>
          <ac:inkMkLst>
            <pc:docMk/>
            <pc:sldMk cId="3221365626" sldId="260"/>
            <ac:inkMk id="15" creationId="{049FAEAB-5C2D-07E4-C41D-907F0ACC8B4A}"/>
          </ac:inkMkLst>
        </pc:inkChg>
        <pc:inkChg chg="add mod">
          <ac:chgData name="Satoshi Kashima" userId="cf2ca315-e025-49e3-983c-99d60d13f176" providerId="ADAL" clId="{1823063A-F320-4813-8B1F-6934990F1FD8}" dt="2022-08-11T19:13:11.362" v="3726" actId="1037"/>
          <ac:inkMkLst>
            <pc:docMk/>
            <pc:sldMk cId="3221365626" sldId="260"/>
            <ac:inkMk id="16" creationId="{9C87EF2B-9BA8-7757-484E-BB31ED58BA76}"/>
          </ac:inkMkLst>
        </pc:inkChg>
        <pc:inkChg chg="add mod">
          <ac:chgData name="Satoshi Kashima" userId="cf2ca315-e025-49e3-983c-99d60d13f176" providerId="ADAL" clId="{1823063A-F320-4813-8B1F-6934990F1FD8}" dt="2022-08-11T19:13:11.362" v="3726" actId="1037"/>
          <ac:inkMkLst>
            <pc:docMk/>
            <pc:sldMk cId="3221365626" sldId="260"/>
            <ac:inkMk id="17" creationId="{EBF892B4-67B3-2AC8-CDA1-FFA890DABEF2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19" creationId="{B27D4D95-5272-EB5F-F3CF-B8E419F8C8C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0" creationId="{67558BFC-ED6A-0B04-FEC2-3B27B9DAAC3B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1" creationId="{891F65D7-CEEF-0189-6DEB-725F85E6E985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3" creationId="{15223542-5AB9-30D2-43E0-5D29F1ABD5A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4" creationId="{138E850F-2782-AFF0-C1C4-F1602D822DA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5" creationId="{AF9BF20C-0BA7-B13F-91C8-EB0E758BDB9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7" creationId="{1BB75009-6074-B505-40D9-C6CB6ABBCA02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8" creationId="{A96774A6-9D5F-58F4-03A2-C6F387164A16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29" creationId="{B0E1A446-9895-CA0F-4C67-7C1400DC272C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0" creationId="{40E76854-8ABC-849D-0A39-DECBCDF5F4A9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1" creationId="{22656492-42A7-8F27-A6F6-768B81A32599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3" creationId="{27EDDC9E-BC2F-6031-6789-1445403C3BC3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4" creationId="{7F20E277-D613-5896-23CE-5AAC0723B95D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5" creationId="{D38ABE6A-7705-7FDB-28C3-5E4B47B5BF35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6" creationId="{96983FB0-2C25-D1EA-E2FF-D6D10491BFBD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7" creationId="{1FE1CC5C-8119-8DBE-639D-C55CCA9055B4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38" creationId="{4CDAAE03-0CD4-EA52-40BD-925EFF6B2C2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41" creationId="{6AC8B605-6269-DF47-B90E-AF31C9C4657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42" creationId="{569D1C22-AD74-9C20-BE5E-A5B3AA1977EE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43" creationId="{E87B8B41-E2B3-775D-64A3-0911A7D93B17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44" creationId="{0CC15ADE-CA98-F6A0-05AD-A4793D9D9CA6}"/>
          </ac:inkMkLst>
        </pc:inkChg>
        <pc:inkChg chg="add mod">
          <ac:chgData name="Satoshi Kashima" userId="cf2ca315-e025-49e3-983c-99d60d13f176" providerId="ADAL" clId="{1823063A-F320-4813-8B1F-6934990F1FD8}" dt="2022-08-11T19:12:47.397" v="3684"/>
          <ac:inkMkLst>
            <pc:docMk/>
            <pc:sldMk cId="3221365626" sldId="260"/>
            <ac:inkMk id="46" creationId="{67FB0A0E-3192-F535-0603-4C8B77A1B2A3}"/>
          </ac:inkMkLst>
        </pc:inkChg>
      </pc:sldChg>
      <pc:sldChg chg="addSp delSp modSp new mod">
        <pc:chgData name="Satoshi Kashima" userId="cf2ca315-e025-49e3-983c-99d60d13f176" providerId="ADAL" clId="{1823063A-F320-4813-8B1F-6934990F1FD8}" dt="2022-08-11T19:17:59.532" v="3828" actId="20577"/>
        <pc:sldMkLst>
          <pc:docMk/>
          <pc:sldMk cId="2792391168" sldId="261"/>
        </pc:sldMkLst>
        <pc:spChg chg="del">
          <ac:chgData name="Satoshi Kashima" userId="cf2ca315-e025-49e3-983c-99d60d13f176" providerId="ADAL" clId="{1823063A-F320-4813-8B1F-6934990F1FD8}" dt="2022-08-11T19:16:35.229" v="3729" actId="478"/>
          <ac:spMkLst>
            <pc:docMk/>
            <pc:sldMk cId="2792391168" sldId="261"/>
            <ac:spMk id="2" creationId="{AD2C8B3B-CECF-5B6D-920F-FC4872867C06}"/>
          </ac:spMkLst>
        </pc:spChg>
        <pc:spChg chg="del">
          <ac:chgData name="Satoshi Kashima" userId="cf2ca315-e025-49e3-983c-99d60d13f176" providerId="ADAL" clId="{1823063A-F320-4813-8B1F-6934990F1FD8}" dt="2022-08-11T19:16:35.889" v="3730" actId="478"/>
          <ac:spMkLst>
            <pc:docMk/>
            <pc:sldMk cId="2792391168" sldId="261"/>
            <ac:spMk id="3" creationId="{1B08A8EF-AB27-0BD5-0A68-90DCB582360A}"/>
          </ac:spMkLst>
        </pc:spChg>
        <pc:spChg chg="add mod">
          <ac:chgData name="Satoshi Kashima" userId="cf2ca315-e025-49e3-983c-99d60d13f176" providerId="ADAL" clId="{1823063A-F320-4813-8B1F-6934990F1FD8}" dt="2022-08-11T19:17:59.532" v="3828" actId="20577"/>
          <ac:spMkLst>
            <pc:docMk/>
            <pc:sldMk cId="2792391168" sldId="261"/>
            <ac:spMk id="4" creationId="{CFA7B597-1F25-A070-B9E1-DF1E7C0AC59D}"/>
          </ac:spMkLst>
        </pc:spChg>
        <pc:spChg chg="add mod">
          <ac:chgData name="Satoshi Kashima" userId="cf2ca315-e025-49e3-983c-99d60d13f176" providerId="ADAL" clId="{1823063A-F320-4813-8B1F-6934990F1FD8}" dt="2022-08-11T19:17:37.217" v="3802" actId="1076"/>
          <ac:spMkLst>
            <pc:docMk/>
            <pc:sldMk cId="2792391168" sldId="261"/>
            <ac:spMk id="7" creationId="{DF92D835-E41C-4AB6-C87C-CF133460CBB7}"/>
          </ac:spMkLst>
        </pc:spChg>
        <pc:spChg chg="add mod">
          <ac:chgData name="Satoshi Kashima" userId="cf2ca315-e025-49e3-983c-99d60d13f176" providerId="ADAL" clId="{1823063A-F320-4813-8B1F-6934990F1FD8}" dt="2022-08-11T19:17:33.887" v="3801" actId="1076"/>
          <ac:spMkLst>
            <pc:docMk/>
            <pc:sldMk cId="2792391168" sldId="261"/>
            <ac:spMk id="9" creationId="{EEDC8610-E1BA-F561-9AF0-6C14CBD5FA6E}"/>
          </ac:spMkLst>
        </pc:spChg>
        <pc:cxnChg chg="add">
          <ac:chgData name="Satoshi Kashima" userId="cf2ca315-e025-49e3-983c-99d60d13f176" providerId="ADAL" clId="{1823063A-F320-4813-8B1F-6934990F1FD8}" dt="2022-08-11T19:16:51.303" v="3742" actId="11529"/>
          <ac:cxnSpMkLst>
            <pc:docMk/>
            <pc:sldMk cId="2792391168" sldId="261"/>
            <ac:cxnSpMk id="6" creationId="{14E30E6B-C570-BFAE-D5AD-0B24B4506C4B}"/>
          </ac:cxnSpMkLst>
        </pc:cxnChg>
        <pc:cxnChg chg="add mod">
          <ac:chgData name="Satoshi Kashima" userId="cf2ca315-e025-49e3-983c-99d60d13f176" providerId="ADAL" clId="{1823063A-F320-4813-8B1F-6934990F1FD8}" dt="2022-08-11T19:17:25.634" v="3793" actId="1076"/>
          <ac:cxnSpMkLst>
            <pc:docMk/>
            <pc:sldMk cId="2792391168" sldId="261"/>
            <ac:cxnSpMk id="8" creationId="{8E0F38F6-B361-9725-3B33-630917F56F0A}"/>
          </ac:cxnSpMkLst>
        </pc:cxnChg>
      </pc:sldChg>
      <pc:sldChg chg="addSp delSp modSp new mod">
        <pc:chgData name="Satoshi Kashima" userId="cf2ca315-e025-49e3-983c-99d60d13f176" providerId="ADAL" clId="{1823063A-F320-4813-8B1F-6934990F1FD8}" dt="2022-08-11T22:11:29.984" v="4602" actId="14100"/>
        <pc:sldMkLst>
          <pc:docMk/>
          <pc:sldMk cId="2852078485" sldId="262"/>
        </pc:sldMkLst>
        <pc:spChg chg="del">
          <ac:chgData name="Satoshi Kashima" userId="cf2ca315-e025-49e3-983c-99d60d13f176" providerId="ADAL" clId="{1823063A-F320-4813-8B1F-6934990F1FD8}" dt="2022-08-11T21:55:26.556" v="3831" actId="478"/>
          <ac:spMkLst>
            <pc:docMk/>
            <pc:sldMk cId="2852078485" sldId="262"/>
            <ac:spMk id="2" creationId="{0C1A6D72-56F4-6689-3BB0-B2253609E309}"/>
          </ac:spMkLst>
        </pc:spChg>
        <pc:spChg chg="del">
          <ac:chgData name="Satoshi Kashima" userId="cf2ca315-e025-49e3-983c-99d60d13f176" providerId="ADAL" clId="{1823063A-F320-4813-8B1F-6934990F1FD8}" dt="2022-08-11T21:55:24.111" v="3830" actId="478"/>
          <ac:spMkLst>
            <pc:docMk/>
            <pc:sldMk cId="2852078485" sldId="262"/>
            <ac:spMk id="3" creationId="{60C434A2-CD5A-7FAC-79B1-B2373F2B70B7}"/>
          </ac:spMkLst>
        </pc:spChg>
        <pc:spChg chg="add mod">
          <ac:chgData name="Satoshi Kashima" userId="cf2ca315-e025-49e3-983c-99d60d13f176" providerId="ADAL" clId="{1823063A-F320-4813-8B1F-6934990F1FD8}" dt="2022-08-11T22:02:38.242" v="4390" actId="1076"/>
          <ac:spMkLst>
            <pc:docMk/>
            <pc:sldMk cId="2852078485" sldId="262"/>
            <ac:spMk id="4" creationId="{9509A6EE-1187-C918-9A4F-B7B81EF0C35C}"/>
          </ac:spMkLst>
        </pc:spChg>
        <pc:spChg chg="add mod">
          <ac:chgData name="Satoshi Kashima" userId="cf2ca315-e025-49e3-983c-99d60d13f176" providerId="ADAL" clId="{1823063A-F320-4813-8B1F-6934990F1FD8}" dt="2022-08-11T22:02:43.259" v="4391" actId="1076"/>
          <ac:spMkLst>
            <pc:docMk/>
            <pc:sldMk cId="2852078485" sldId="262"/>
            <ac:spMk id="5" creationId="{21078DFE-C541-A33D-6749-E595F39A8886}"/>
          </ac:spMkLst>
        </pc:spChg>
        <pc:spChg chg="add del mod">
          <ac:chgData name="Satoshi Kashima" userId="cf2ca315-e025-49e3-983c-99d60d13f176" providerId="ADAL" clId="{1823063A-F320-4813-8B1F-6934990F1FD8}" dt="2022-08-11T21:58:07.801" v="3999" actId="478"/>
          <ac:spMkLst>
            <pc:docMk/>
            <pc:sldMk cId="2852078485" sldId="262"/>
            <ac:spMk id="16" creationId="{A5314487-6D64-1015-F8C7-97674F780015}"/>
          </ac:spMkLst>
        </pc:spChg>
        <pc:spChg chg="add mod">
          <ac:chgData name="Satoshi Kashima" userId="cf2ca315-e025-49e3-983c-99d60d13f176" providerId="ADAL" clId="{1823063A-F320-4813-8B1F-6934990F1FD8}" dt="2022-08-11T22:03:02.414" v="4409" actId="1076"/>
          <ac:spMkLst>
            <pc:docMk/>
            <pc:sldMk cId="2852078485" sldId="262"/>
            <ac:spMk id="18" creationId="{842D8FA6-8FD6-5098-0D06-BD6D3AA411DB}"/>
          </ac:spMkLst>
        </pc:spChg>
        <pc:spChg chg="add mod">
          <ac:chgData name="Satoshi Kashima" userId="cf2ca315-e025-49e3-983c-99d60d13f176" providerId="ADAL" clId="{1823063A-F320-4813-8B1F-6934990F1FD8}" dt="2022-08-11T22:02:43.259" v="4391" actId="1076"/>
          <ac:spMkLst>
            <pc:docMk/>
            <pc:sldMk cId="2852078485" sldId="262"/>
            <ac:spMk id="19" creationId="{12AD9228-F2D7-5795-122F-6E20E0F0236F}"/>
          </ac:spMkLst>
        </pc:spChg>
        <pc:spChg chg="add mod">
          <ac:chgData name="Satoshi Kashima" userId="cf2ca315-e025-49e3-983c-99d60d13f176" providerId="ADAL" clId="{1823063A-F320-4813-8B1F-6934990F1FD8}" dt="2022-08-11T22:02:43.259" v="4391" actId="1076"/>
          <ac:spMkLst>
            <pc:docMk/>
            <pc:sldMk cId="2852078485" sldId="262"/>
            <ac:spMk id="20" creationId="{FF055D39-FBA2-EE75-3A9F-C180821115B8}"/>
          </ac:spMkLst>
        </pc:spChg>
        <pc:spChg chg="add mod">
          <ac:chgData name="Satoshi Kashima" userId="cf2ca315-e025-49e3-983c-99d60d13f176" providerId="ADAL" clId="{1823063A-F320-4813-8B1F-6934990F1FD8}" dt="2022-08-11T22:02:43.259" v="4391" actId="1076"/>
          <ac:spMkLst>
            <pc:docMk/>
            <pc:sldMk cId="2852078485" sldId="262"/>
            <ac:spMk id="21" creationId="{5489517C-B909-95FF-7795-C6B233ADA7BA}"/>
          </ac:spMkLst>
        </pc:spChg>
        <pc:spChg chg="add mod">
          <ac:chgData name="Satoshi Kashima" userId="cf2ca315-e025-49e3-983c-99d60d13f176" providerId="ADAL" clId="{1823063A-F320-4813-8B1F-6934990F1FD8}" dt="2022-08-11T22:02:43.259" v="4391" actId="1076"/>
          <ac:spMkLst>
            <pc:docMk/>
            <pc:sldMk cId="2852078485" sldId="262"/>
            <ac:spMk id="22" creationId="{D0DA4496-0C54-7E64-0CEE-9D4D9B12BFB9}"/>
          </ac:spMkLst>
        </pc:spChg>
        <pc:spChg chg="add mod">
          <ac:chgData name="Satoshi Kashima" userId="cf2ca315-e025-49e3-983c-99d60d13f176" providerId="ADAL" clId="{1823063A-F320-4813-8B1F-6934990F1FD8}" dt="2022-08-11T22:02:33.133" v="4389" actId="1076"/>
          <ac:spMkLst>
            <pc:docMk/>
            <pc:sldMk cId="2852078485" sldId="262"/>
            <ac:spMk id="23" creationId="{EE484A96-959E-9C36-5E40-E3893B9AAED9}"/>
          </ac:spMkLst>
        </pc:spChg>
        <pc:spChg chg="add mod">
          <ac:chgData name="Satoshi Kashima" userId="cf2ca315-e025-49e3-983c-99d60d13f176" providerId="ADAL" clId="{1823063A-F320-4813-8B1F-6934990F1FD8}" dt="2022-08-11T22:11:29.984" v="4602" actId="14100"/>
          <ac:spMkLst>
            <pc:docMk/>
            <pc:sldMk cId="2852078485" sldId="262"/>
            <ac:spMk id="25" creationId="{2D62F28A-FA0E-AFE3-FEA7-C8F3633D8F59}"/>
          </ac:spMkLst>
        </pc:spChg>
        <pc:cxnChg chg="add mod">
          <ac:chgData name="Satoshi Kashima" userId="cf2ca315-e025-49e3-983c-99d60d13f176" providerId="ADAL" clId="{1823063A-F320-4813-8B1F-6934990F1FD8}" dt="2022-08-11T22:03:04.277" v="4410" actId="14100"/>
          <ac:cxnSpMkLst>
            <pc:docMk/>
            <pc:sldMk cId="2852078485" sldId="262"/>
            <ac:cxnSpMk id="7" creationId="{6C0C3B53-B4A0-F045-1C93-0C883D543051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9" creationId="{78399452-D768-F1D9-141B-A80D0CDB9683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11" creationId="{AB9821E6-4A75-4D20-7405-1ED5BCF233C1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12" creationId="{9721549E-F6E7-9E1C-BB2E-7B7C95437F25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13" creationId="{854DA2A8-08BB-D3A0-F8C2-6DBDBF6BF549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14" creationId="{1E92DD36-E5FA-2B87-191C-05758A16E19D}"/>
          </ac:cxnSpMkLst>
        </pc:cxnChg>
        <pc:cxnChg chg="add mod">
          <ac:chgData name="Satoshi Kashima" userId="cf2ca315-e025-49e3-983c-99d60d13f176" providerId="ADAL" clId="{1823063A-F320-4813-8B1F-6934990F1FD8}" dt="2022-08-11T22:02:43.259" v="4391" actId="1076"/>
          <ac:cxnSpMkLst>
            <pc:docMk/>
            <pc:sldMk cId="2852078485" sldId="262"/>
            <ac:cxnSpMk id="15" creationId="{8D05E778-B86E-8489-F417-983684EEF98D}"/>
          </ac:cxnSpMkLst>
        </pc:cxnChg>
      </pc:sldChg>
      <pc:sldChg chg="addSp delSp modSp new mod">
        <pc:chgData name="Satoshi Kashima" userId="cf2ca315-e025-49e3-983c-99d60d13f176" providerId="ADAL" clId="{1823063A-F320-4813-8B1F-6934990F1FD8}" dt="2022-08-12T21:08:26.476" v="4816" actId="20577"/>
        <pc:sldMkLst>
          <pc:docMk/>
          <pc:sldMk cId="719893794" sldId="263"/>
        </pc:sldMkLst>
        <pc:spChg chg="del">
          <ac:chgData name="Satoshi Kashima" userId="cf2ca315-e025-49e3-983c-99d60d13f176" providerId="ADAL" clId="{1823063A-F320-4813-8B1F-6934990F1FD8}" dt="2022-08-12T21:06:08.633" v="4604" actId="478"/>
          <ac:spMkLst>
            <pc:docMk/>
            <pc:sldMk cId="719893794" sldId="263"/>
            <ac:spMk id="2" creationId="{078EFF44-A9D1-3EE7-C4C9-1D28954903AB}"/>
          </ac:spMkLst>
        </pc:spChg>
        <pc:spChg chg="del">
          <ac:chgData name="Satoshi Kashima" userId="cf2ca315-e025-49e3-983c-99d60d13f176" providerId="ADAL" clId="{1823063A-F320-4813-8B1F-6934990F1FD8}" dt="2022-08-12T21:06:09.642" v="4605" actId="478"/>
          <ac:spMkLst>
            <pc:docMk/>
            <pc:sldMk cId="719893794" sldId="263"/>
            <ac:spMk id="3" creationId="{4411BB07-700E-536A-2E04-2ED7C521233B}"/>
          </ac:spMkLst>
        </pc:spChg>
        <pc:spChg chg="add mod">
          <ac:chgData name="Satoshi Kashima" userId="cf2ca315-e025-49e3-983c-99d60d13f176" providerId="ADAL" clId="{1823063A-F320-4813-8B1F-6934990F1FD8}" dt="2022-08-12T21:06:17.869" v="4616" actId="20577"/>
          <ac:spMkLst>
            <pc:docMk/>
            <pc:sldMk cId="719893794" sldId="263"/>
            <ac:spMk id="4" creationId="{B759F893-86A4-0E57-F8CC-1880996DA33C}"/>
          </ac:spMkLst>
        </pc:spChg>
        <pc:spChg chg="add mod">
          <ac:chgData name="Satoshi Kashima" userId="cf2ca315-e025-49e3-983c-99d60d13f176" providerId="ADAL" clId="{1823063A-F320-4813-8B1F-6934990F1FD8}" dt="2022-08-12T21:07:23.504" v="4674" actId="20577"/>
          <ac:spMkLst>
            <pc:docMk/>
            <pc:sldMk cId="719893794" sldId="263"/>
            <ac:spMk id="6" creationId="{616AC012-4BB3-33A8-B10A-21A50F632770}"/>
          </ac:spMkLst>
        </pc:spChg>
        <pc:spChg chg="add mod">
          <ac:chgData name="Satoshi Kashima" userId="cf2ca315-e025-49e3-983c-99d60d13f176" providerId="ADAL" clId="{1823063A-F320-4813-8B1F-6934990F1FD8}" dt="2022-08-12T21:07:19.636" v="4672" actId="1076"/>
          <ac:spMkLst>
            <pc:docMk/>
            <pc:sldMk cId="719893794" sldId="263"/>
            <ac:spMk id="8" creationId="{AEFBD0CA-8DB3-9FBE-1628-001B80FA7642}"/>
          </ac:spMkLst>
        </pc:spChg>
        <pc:spChg chg="add mod">
          <ac:chgData name="Satoshi Kashima" userId="cf2ca315-e025-49e3-983c-99d60d13f176" providerId="ADAL" clId="{1823063A-F320-4813-8B1F-6934990F1FD8}" dt="2022-08-12T21:08:26.476" v="4816" actId="20577"/>
          <ac:spMkLst>
            <pc:docMk/>
            <pc:sldMk cId="719893794" sldId="263"/>
            <ac:spMk id="9" creationId="{6B96B1B4-F189-84C0-AF43-4B63CD4B9AAD}"/>
          </ac:spMkLst>
        </pc:spChg>
        <pc:cxnChg chg="add mod">
          <ac:chgData name="Satoshi Kashima" userId="cf2ca315-e025-49e3-983c-99d60d13f176" providerId="ADAL" clId="{1823063A-F320-4813-8B1F-6934990F1FD8}" dt="2022-08-12T21:06:15.228" v="4607" actId="1076"/>
          <ac:cxnSpMkLst>
            <pc:docMk/>
            <pc:sldMk cId="719893794" sldId="263"/>
            <ac:cxnSpMk id="5" creationId="{79EFD277-FD69-1E9C-F2DD-6FDD8201D9BC}"/>
          </ac:cxnSpMkLst>
        </pc:cxnChg>
        <pc:cxnChg chg="add mod">
          <ac:chgData name="Satoshi Kashima" userId="cf2ca315-e025-49e3-983c-99d60d13f176" providerId="ADAL" clId="{1823063A-F320-4813-8B1F-6934990F1FD8}" dt="2022-08-12T21:06:15.228" v="4607" actId="1076"/>
          <ac:cxnSpMkLst>
            <pc:docMk/>
            <pc:sldMk cId="719893794" sldId="263"/>
            <ac:cxnSpMk id="7" creationId="{08CF561F-A29D-E70E-B342-C59CE8372416}"/>
          </ac:cxnSpMkLst>
        </pc:cxnChg>
      </pc:sldChg>
      <pc:sldChg chg="addSp delSp modSp new mod">
        <pc:chgData name="Satoshi Kashima" userId="cf2ca315-e025-49e3-983c-99d60d13f176" providerId="ADAL" clId="{1823063A-F320-4813-8B1F-6934990F1FD8}" dt="2022-08-12T21:34:06.252" v="4888"/>
        <pc:sldMkLst>
          <pc:docMk/>
          <pc:sldMk cId="3239409508" sldId="264"/>
        </pc:sldMkLst>
        <pc:spChg chg="del">
          <ac:chgData name="Satoshi Kashima" userId="cf2ca315-e025-49e3-983c-99d60d13f176" providerId="ADAL" clId="{1823063A-F320-4813-8B1F-6934990F1FD8}" dt="2022-08-12T21:32:56.709" v="4818" actId="478"/>
          <ac:spMkLst>
            <pc:docMk/>
            <pc:sldMk cId="3239409508" sldId="264"/>
            <ac:spMk id="2" creationId="{AD6FC8CF-846C-98C2-4431-6582277021C6}"/>
          </ac:spMkLst>
        </pc:spChg>
        <pc:spChg chg="del">
          <ac:chgData name="Satoshi Kashima" userId="cf2ca315-e025-49e3-983c-99d60d13f176" providerId="ADAL" clId="{1823063A-F320-4813-8B1F-6934990F1FD8}" dt="2022-08-12T21:32:58.459" v="4819" actId="478"/>
          <ac:spMkLst>
            <pc:docMk/>
            <pc:sldMk cId="3239409508" sldId="264"/>
            <ac:spMk id="3" creationId="{CE001E94-2F23-A248-C3B5-DB3D89A61398}"/>
          </ac:spMkLst>
        </pc:spChg>
        <pc:spChg chg="add mod">
          <ac:chgData name="Satoshi Kashima" userId="cf2ca315-e025-49e3-983c-99d60d13f176" providerId="ADAL" clId="{1823063A-F320-4813-8B1F-6934990F1FD8}" dt="2022-08-12T21:33:48.090" v="4885" actId="1076"/>
          <ac:spMkLst>
            <pc:docMk/>
            <pc:sldMk cId="3239409508" sldId="264"/>
            <ac:spMk id="9" creationId="{F2E944AA-6F50-F376-5087-40B0890FF6F7}"/>
          </ac:spMkLst>
        </pc:spChg>
        <pc:grpChg chg="mod">
          <ac:chgData name="Satoshi Kashima" userId="cf2ca315-e025-49e3-983c-99d60d13f176" providerId="ADAL" clId="{1823063A-F320-4813-8B1F-6934990F1FD8}" dt="2022-08-12T21:34:06.252" v="4888"/>
          <ac:grpSpMkLst>
            <pc:docMk/>
            <pc:sldMk cId="3239409508" sldId="264"/>
            <ac:grpSpMk id="12" creationId="{135EBC6A-1E51-16A0-A110-E96FB63E5198}"/>
          </ac:grpSpMkLst>
        </pc:grpChg>
        <pc:picChg chg="add mod">
          <ac:chgData name="Satoshi Kashima" userId="cf2ca315-e025-49e3-983c-99d60d13f176" providerId="ADAL" clId="{1823063A-F320-4813-8B1F-6934990F1FD8}" dt="2022-08-12T21:33:03.556" v="4822" actId="1076"/>
          <ac:picMkLst>
            <pc:docMk/>
            <pc:sldMk cId="3239409508" sldId="264"/>
            <ac:picMk id="5" creationId="{6176B626-0A34-73E3-F2EC-111D4534C7B1}"/>
          </ac:picMkLst>
        </pc:picChg>
        <pc:inkChg chg="add del">
          <ac:chgData name="Satoshi Kashima" userId="cf2ca315-e025-49e3-983c-99d60d13f176" providerId="ADAL" clId="{1823063A-F320-4813-8B1F-6934990F1FD8}" dt="2022-08-12T21:33:10.314" v="4824" actId="9405"/>
          <ac:inkMkLst>
            <pc:docMk/>
            <pc:sldMk cId="3239409508" sldId="264"/>
            <ac:inkMk id="6" creationId="{9F2F0668-3EF0-44A2-5562-FDE8B8DF02D5}"/>
          </ac:inkMkLst>
        </pc:inkChg>
        <pc:inkChg chg="add del">
          <ac:chgData name="Satoshi Kashima" userId="cf2ca315-e025-49e3-983c-99d60d13f176" providerId="ADAL" clId="{1823063A-F320-4813-8B1F-6934990F1FD8}" dt="2022-08-12T21:33:12.191" v="4826" actId="9405"/>
          <ac:inkMkLst>
            <pc:docMk/>
            <pc:sldMk cId="3239409508" sldId="264"/>
            <ac:inkMk id="7" creationId="{C39272C1-F05F-AE98-C922-24E384E7AD0E}"/>
          </ac:inkMkLst>
        </pc:inkChg>
        <pc:inkChg chg="add">
          <ac:chgData name="Satoshi Kashima" userId="cf2ca315-e025-49e3-983c-99d60d13f176" providerId="ADAL" clId="{1823063A-F320-4813-8B1F-6934990F1FD8}" dt="2022-08-12T21:33:15.592" v="4827" actId="9405"/>
          <ac:inkMkLst>
            <pc:docMk/>
            <pc:sldMk cId="3239409508" sldId="264"/>
            <ac:inkMk id="8" creationId="{9B2FB1D8-A680-63F4-BFC0-D0DFE8179368}"/>
          </ac:inkMkLst>
        </pc:inkChg>
        <pc:inkChg chg="add mod">
          <ac:chgData name="Satoshi Kashima" userId="cf2ca315-e025-49e3-983c-99d60d13f176" providerId="ADAL" clId="{1823063A-F320-4813-8B1F-6934990F1FD8}" dt="2022-08-12T21:34:06.252" v="4888"/>
          <ac:inkMkLst>
            <pc:docMk/>
            <pc:sldMk cId="3239409508" sldId="264"/>
            <ac:inkMk id="10" creationId="{57050054-F148-A04C-C730-25E6B089ED8D}"/>
          </ac:inkMkLst>
        </pc:inkChg>
        <pc:inkChg chg="add mod">
          <ac:chgData name="Satoshi Kashima" userId="cf2ca315-e025-49e3-983c-99d60d13f176" providerId="ADAL" clId="{1823063A-F320-4813-8B1F-6934990F1FD8}" dt="2022-08-12T21:34:06.252" v="4888"/>
          <ac:inkMkLst>
            <pc:docMk/>
            <pc:sldMk cId="3239409508" sldId="264"/>
            <ac:inkMk id="11" creationId="{E2F4A826-8BE9-D1CC-93AD-E70BA937BC0C}"/>
          </ac:inkMkLst>
        </pc:inkChg>
      </pc:sldChg>
      <pc:sldChg chg="addSp delSp modSp new mod">
        <pc:chgData name="Satoshi Kashima" userId="cf2ca315-e025-49e3-983c-99d60d13f176" providerId="ADAL" clId="{1823063A-F320-4813-8B1F-6934990F1FD8}" dt="2022-08-14T17:50:43.962" v="8803" actId="20577"/>
        <pc:sldMkLst>
          <pc:docMk/>
          <pc:sldMk cId="3461614537" sldId="265"/>
        </pc:sldMkLst>
        <pc:spChg chg="del">
          <ac:chgData name="Satoshi Kashima" userId="cf2ca315-e025-49e3-983c-99d60d13f176" providerId="ADAL" clId="{1823063A-F320-4813-8B1F-6934990F1FD8}" dt="2022-08-12T23:37:12.147" v="4890" actId="478"/>
          <ac:spMkLst>
            <pc:docMk/>
            <pc:sldMk cId="3461614537" sldId="265"/>
            <ac:spMk id="2" creationId="{C5C68F6E-210C-5028-3F16-0D26F054F75D}"/>
          </ac:spMkLst>
        </pc:spChg>
        <pc:spChg chg="del">
          <ac:chgData name="Satoshi Kashima" userId="cf2ca315-e025-49e3-983c-99d60d13f176" providerId="ADAL" clId="{1823063A-F320-4813-8B1F-6934990F1FD8}" dt="2022-08-12T23:37:13.394" v="4891" actId="478"/>
          <ac:spMkLst>
            <pc:docMk/>
            <pc:sldMk cId="3461614537" sldId="265"/>
            <ac:spMk id="3" creationId="{3EB4978B-C224-7E36-B9C7-AC4655C23622}"/>
          </ac:spMkLst>
        </pc:spChg>
        <pc:spChg chg="add mod">
          <ac:chgData name="Satoshi Kashima" userId="cf2ca315-e025-49e3-983c-99d60d13f176" providerId="ADAL" clId="{1823063A-F320-4813-8B1F-6934990F1FD8}" dt="2022-08-14T17:50:43.962" v="8803" actId="20577"/>
          <ac:spMkLst>
            <pc:docMk/>
            <pc:sldMk cId="3461614537" sldId="265"/>
            <ac:spMk id="4" creationId="{964809AF-817D-8740-D09D-6B485FF677D3}"/>
          </ac:spMkLst>
        </pc:spChg>
      </pc:sldChg>
      <pc:sldChg chg="addSp delSp modSp new mod">
        <pc:chgData name="Satoshi Kashima" userId="cf2ca315-e025-49e3-983c-99d60d13f176" providerId="ADAL" clId="{1823063A-F320-4813-8B1F-6934990F1FD8}" dt="2022-08-13T00:22:34.296" v="8536" actId="20577"/>
        <pc:sldMkLst>
          <pc:docMk/>
          <pc:sldMk cId="1114813906" sldId="266"/>
        </pc:sldMkLst>
        <pc:spChg chg="del">
          <ac:chgData name="Satoshi Kashima" userId="cf2ca315-e025-49e3-983c-99d60d13f176" providerId="ADAL" clId="{1823063A-F320-4813-8B1F-6934990F1FD8}" dt="2022-08-12T23:59:30.222" v="6411" actId="478"/>
          <ac:spMkLst>
            <pc:docMk/>
            <pc:sldMk cId="1114813906" sldId="266"/>
            <ac:spMk id="2" creationId="{7D535E74-8129-1150-CFD6-6412951D3293}"/>
          </ac:spMkLst>
        </pc:spChg>
        <pc:spChg chg="del">
          <ac:chgData name="Satoshi Kashima" userId="cf2ca315-e025-49e3-983c-99d60d13f176" providerId="ADAL" clId="{1823063A-F320-4813-8B1F-6934990F1FD8}" dt="2022-08-12T23:59:29.664" v="6410" actId="478"/>
          <ac:spMkLst>
            <pc:docMk/>
            <pc:sldMk cId="1114813906" sldId="266"/>
            <ac:spMk id="3" creationId="{D886449D-0B8B-F02A-C318-A833BEF7268B}"/>
          </ac:spMkLst>
        </pc:spChg>
        <pc:spChg chg="add mod">
          <ac:chgData name="Satoshi Kashima" userId="cf2ca315-e025-49e3-983c-99d60d13f176" providerId="ADAL" clId="{1823063A-F320-4813-8B1F-6934990F1FD8}" dt="2022-08-13T00:22:34.296" v="8536" actId="20577"/>
          <ac:spMkLst>
            <pc:docMk/>
            <pc:sldMk cId="1114813906" sldId="266"/>
            <ac:spMk id="4" creationId="{BCF8E140-25E7-6F2D-F841-FDA2E8AF70D9}"/>
          </ac:spMkLst>
        </pc:spChg>
      </pc:sldChg>
      <pc:sldChg chg="addSp delSp modSp new mod">
        <pc:chgData name="Satoshi Kashima" userId="cf2ca315-e025-49e3-983c-99d60d13f176" providerId="ADAL" clId="{1823063A-F320-4813-8B1F-6934990F1FD8}" dt="2022-08-14T14:31:28.625" v="8654" actId="14100"/>
        <pc:sldMkLst>
          <pc:docMk/>
          <pc:sldMk cId="1632934715" sldId="267"/>
        </pc:sldMkLst>
        <pc:spChg chg="del">
          <ac:chgData name="Satoshi Kashima" userId="cf2ca315-e025-49e3-983c-99d60d13f176" providerId="ADAL" clId="{1823063A-F320-4813-8B1F-6934990F1FD8}" dt="2022-08-13T00:15:19.975" v="8241" actId="478"/>
          <ac:spMkLst>
            <pc:docMk/>
            <pc:sldMk cId="1632934715" sldId="267"/>
            <ac:spMk id="2" creationId="{6EDA2446-D040-6AD6-140F-7EBC7640C3FF}"/>
          </ac:spMkLst>
        </pc:spChg>
        <pc:spChg chg="add mod">
          <ac:chgData name="Satoshi Kashima" userId="cf2ca315-e025-49e3-983c-99d60d13f176" providerId="ADAL" clId="{1823063A-F320-4813-8B1F-6934990F1FD8}" dt="2022-08-14T14:27:22.656" v="8547" actId="1076"/>
          <ac:spMkLst>
            <pc:docMk/>
            <pc:sldMk cId="1632934715" sldId="267"/>
            <ac:spMk id="2" creationId="{A97860A4-7599-EE80-F0BA-DABBDC03220F}"/>
          </ac:spMkLst>
        </pc:spChg>
        <pc:spChg chg="del">
          <ac:chgData name="Satoshi Kashima" userId="cf2ca315-e025-49e3-983c-99d60d13f176" providerId="ADAL" clId="{1823063A-F320-4813-8B1F-6934990F1FD8}" dt="2022-08-13T00:15:21.369" v="8242" actId="478"/>
          <ac:spMkLst>
            <pc:docMk/>
            <pc:sldMk cId="1632934715" sldId="267"/>
            <ac:spMk id="3" creationId="{8710DFDB-F728-B596-B0DE-091275A9BD43}"/>
          </ac:spMkLst>
        </pc:spChg>
        <pc:spChg chg="add mod">
          <ac:chgData name="Satoshi Kashima" userId="cf2ca315-e025-49e3-983c-99d60d13f176" providerId="ADAL" clId="{1823063A-F320-4813-8B1F-6934990F1FD8}" dt="2022-08-14T14:27:12.727" v="8539" actId="1076"/>
          <ac:spMkLst>
            <pc:docMk/>
            <pc:sldMk cId="1632934715" sldId="267"/>
            <ac:spMk id="5" creationId="{AB7388A7-4F56-57D9-8265-133C0175F3BE}"/>
          </ac:spMkLst>
        </pc:spChg>
        <pc:spChg chg="add mod">
          <ac:chgData name="Satoshi Kashima" userId="cf2ca315-e025-49e3-983c-99d60d13f176" providerId="ADAL" clId="{1823063A-F320-4813-8B1F-6934990F1FD8}" dt="2022-08-14T14:31:12.993" v="8619" actId="1076"/>
          <ac:spMkLst>
            <pc:docMk/>
            <pc:sldMk cId="1632934715" sldId="267"/>
            <ac:spMk id="7" creationId="{4084A989-C263-E484-DB9C-676F30BEDE7B}"/>
          </ac:spMkLst>
        </pc:spChg>
        <pc:spChg chg="add mod">
          <ac:chgData name="Satoshi Kashima" userId="cf2ca315-e025-49e3-983c-99d60d13f176" providerId="ADAL" clId="{1823063A-F320-4813-8B1F-6934990F1FD8}" dt="2022-08-14T14:31:28.625" v="8654" actId="14100"/>
          <ac:spMkLst>
            <pc:docMk/>
            <pc:sldMk cId="1632934715" sldId="267"/>
            <ac:spMk id="8" creationId="{3218DA39-E547-F817-5CE8-DBF84CE43150}"/>
          </ac:spMkLst>
        </pc:spChg>
        <pc:cxnChg chg="add mod">
          <ac:chgData name="Satoshi Kashima" userId="cf2ca315-e025-49e3-983c-99d60d13f176" providerId="ADAL" clId="{1823063A-F320-4813-8B1F-6934990F1FD8}" dt="2022-08-14T14:27:29.453" v="8549" actId="1076"/>
          <ac:cxnSpMkLst>
            <pc:docMk/>
            <pc:sldMk cId="1632934715" sldId="267"/>
            <ac:cxnSpMk id="4" creationId="{08154938-B17D-D114-962F-348CEFBA1CC0}"/>
          </ac:cxnSpMkLst>
        </pc:cxnChg>
        <pc:cxnChg chg="add mod">
          <ac:chgData name="Satoshi Kashima" userId="cf2ca315-e025-49e3-983c-99d60d13f176" providerId="ADAL" clId="{1823063A-F320-4813-8B1F-6934990F1FD8}" dt="2022-08-14T14:27:33.864" v="8551" actId="1076"/>
          <ac:cxnSpMkLst>
            <pc:docMk/>
            <pc:sldMk cId="1632934715" sldId="267"/>
            <ac:cxnSpMk id="6" creationId="{A781E907-3C60-FA05-14B4-FC5D78682098}"/>
          </ac:cxnSpMkLst>
        </pc:cxnChg>
      </pc:sldChg>
      <pc:sldChg chg="modSp new mod">
        <pc:chgData name="Satoshi Kashima" userId="cf2ca315-e025-49e3-983c-99d60d13f176" providerId="ADAL" clId="{1823063A-F320-4813-8B1F-6934990F1FD8}" dt="2022-08-14T09:45:47.588" v="8538"/>
        <pc:sldMkLst>
          <pc:docMk/>
          <pc:sldMk cId="1642880842" sldId="268"/>
        </pc:sldMkLst>
        <pc:spChg chg="mod">
          <ac:chgData name="Satoshi Kashima" userId="cf2ca315-e025-49e3-983c-99d60d13f176" providerId="ADAL" clId="{1823063A-F320-4813-8B1F-6934990F1FD8}" dt="2022-08-14T09:45:47.588" v="8538"/>
          <ac:spMkLst>
            <pc:docMk/>
            <pc:sldMk cId="1642880842" sldId="268"/>
            <ac:spMk id="3" creationId="{6BDAD884-D6CE-CE0D-9CA3-219A78C20F71}"/>
          </ac:spMkLst>
        </pc:spChg>
      </pc:sldChg>
      <pc:sldChg chg="addSp delSp modSp new mod">
        <pc:chgData name="Satoshi Kashima" userId="cf2ca315-e025-49e3-983c-99d60d13f176" providerId="ADAL" clId="{1823063A-F320-4813-8B1F-6934990F1FD8}" dt="2022-08-15T15:09:57.039" v="9011"/>
        <pc:sldMkLst>
          <pc:docMk/>
          <pc:sldMk cId="519348347" sldId="269"/>
        </pc:sldMkLst>
        <pc:spChg chg="del">
          <ac:chgData name="Satoshi Kashima" userId="cf2ca315-e025-49e3-983c-99d60d13f176" providerId="ADAL" clId="{1823063A-F320-4813-8B1F-6934990F1FD8}" dt="2022-08-14T14:40:54.352" v="8657" actId="478"/>
          <ac:spMkLst>
            <pc:docMk/>
            <pc:sldMk cId="519348347" sldId="269"/>
            <ac:spMk id="2" creationId="{DD45F4E0-27BC-C382-9440-66198A28AA51}"/>
          </ac:spMkLst>
        </pc:spChg>
        <pc:spChg chg="del">
          <ac:chgData name="Satoshi Kashima" userId="cf2ca315-e025-49e3-983c-99d60d13f176" providerId="ADAL" clId="{1823063A-F320-4813-8B1F-6934990F1FD8}" dt="2022-08-14T14:40:53.339" v="8656" actId="478"/>
          <ac:spMkLst>
            <pc:docMk/>
            <pc:sldMk cId="519348347" sldId="269"/>
            <ac:spMk id="3" creationId="{A2B64004-8A81-FFCF-73BC-ADB3989CA508}"/>
          </ac:spMkLst>
        </pc:spChg>
        <pc:spChg chg="add mod">
          <ac:chgData name="Satoshi Kashima" userId="cf2ca315-e025-49e3-983c-99d60d13f176" providerId="ADAL" clId="{1823063A-F320-4813-8B1F-6934990F1FD8}" dt="2022-08-14T14:42:15.269" v="8685" actId="1076"/>
          <ac:spMkLst>
            <pc:docMk/>
            <pc:sldMk cId="519348347" sldId="269"/>
            <ac:spMk id="19" creationId="{258DF0B2-B88E-3619-502B-439E234AEF78}"/>
          </ac:spMkLst>
        </pc:spChg>
        <pc:spChg chg="add mod">
          <ac:chgData name="Satoshi Kashima" userId="cf2ca315-e025-49e3-983c-99d60d13f176" providerId="ADAL" clId="{1823063A-F320-4813-8B1F-6934990F1FD8}" dt="2022-08-14T14:42:19.419" v="8687" actId="1076"/>
          <ac:spMkLst>
            <pc:docMk/>
            <pc:sldMk cId="519348347" sldId="269"/>
            <ac:spMk id="20" creationId="{0B8BE4F4-5A23-ACE8-8416-9432B934678D}"/>
          </ac:spMkLst>
        </pc:spChg>
        <pc:spChg chg="add mod">
          <ac:chgData name="Satoshi Kashima" userId="cf2ca315-e025-49e3-983c-99d60d13f176" providerId="ADAL" clId="{1823063A-F320-4813-8B1F-6934990F1FD8}" dt="2022-08-14T14:42:19.906" v="8688"/>
          <ac:spMkLst>
            <pc:docMk/>
            <pc:sldMk cId="519348347" sldId="269"/>
            <ac:spMk id="21" creationId="{5089B0E6-D68D-01D8-7A86-C8807FC68AC7}"/>
          </ac:spMkLst>
        </pc:spChg>
        <pc:spChg chg="add mod">
          <ac:chgData name="Satoshi Kashima" userId="cf2ca315-e025-49e3-983c-99d60d13f176" providerId="ADAL" clId="{1823063A-F320-4813-8B1F-6934990F1FD8}" dt="2022-08-14T14:42:28.993" v="8693" actId="20577"/>
          <ac:spMkLst>
            <pc:docMk/>
            <pc:sldMk cId="519348347" sldId="269"/>
            <ac:spMk id="22" creationId="{B938E6AC-FDA0-04C9-F88B-E5A11B89C72A}"/>
          </ac:spMkLst>
        </pc:spChg>
        <pc:spChg chg="add mod">
          <ac:chgData name="Satoshi Kashima" userId="cf2ca315-e025-49e3-983c-99d60d13f176" providerId="ADAL" clId="{1823063A-F320-4813-8B1F-6934990F1FD8}" dt="2022-08-14T14:42:40.793" v="8697" actId="1076"/>
          <ac:spMkLst>
            <pc:docMk/>
            <pc:sldMk cId="519348347" sldId="269"/>
            <ac:spMk id="23" creationId="{6C202EDE-CCBA-3B09-B6CC-74B4D7E88D24}"/>
          </ac:spMkLst>
        </pc:spChg>
        <pc:spChg chg="add mod">
          <ac:chgData name="Satoshi Kashima" userId="cf2ca315-e025-49e3-983c-99d60d13f176" providerId="ADAL" clId="{1823063A-F320-4813-8B1F-6934990F1FD8}" dt="2022-08-15T15:07:24.946" v="8964" actId="1076"/>
          <ac:spMkLst>
            <pc:docMk/>
            <pc:sldMk cId="519348347" sldId="269"/>
            <ac:spMk id="1043" creationId="{49215808-960D-50E5-80FB-78C2856B59CD}"/>
          </ac:spMkLst>
        </pc:spChg>
        <pc:spChg chg="add mod">
          <ac:chgData name="Satoshi Kashima" userId="cf2ca315-e025-49e3-983c-99d60d13f176" providerId="ADAL" clId="{1823063A-F320-4813-8B1F-6934990F1FD8}" dt="2022-08-15T15:07:24.946" v="8964" actId="1076"/>
          <ac:spMkLst>
            <pc:docMk/>
            <pc:sldMk cId="519348347" sldId="269"/>
            <ac:spMk id="1044" creationId="{B6794D1B-940A-8528-DC05-57C2A3BC79C7}"/>
          </ac:spMkLst>
        </pc:spChg>
        <pc:spChg chg="add mod">
          <ac:chgData name="Satoshi Kashima" userId="cf2ca315-e025-49e3-983c-99d60d13f176" providerId="ADAL" clId="{1823063A-F320-4813-8B1F-6934990F1FD8}" dt="2022-08-15T15:07:24.946" v="8964" actId="1076"/>
          <ac:spMkLst>
            <pc:docMk/>
            <pc:sldMk cId="519348347" sldId="269"/>
            <ac:spMk id="1045" creationId="{16D0B664-FD21-6325-03F5-3BDC22C9AA44}"/>
          </ac:spMkLst>
        </pc:spChg>
        <pc:spChg chg="add mod">
          <ac:chgData name="Satoshi Kashima" userId="cf2ca315-e025-49e3-983c-99d60d13f176" providerId="ADAL" clId="{1823063A-F320-4813-8B1F-6934990F1FD8}" dt="2022-08-15T15:06:49.192" v="8934" actId="1076"/>
          <ac:spMkLst>
            <pc:docMk/>
            <pc:sldMk cId="519348347" sldId="269"/>
            <ac:spMk id="1049" creationId="{028BFB77-02B3-AE27-4292-6019CA2DF09E}"/>
          </ac:spMkLst>
        </pc:spChg>
        <pc:spChg chg="add mod">
          <ac:chgData name="Satoshi Kashima" userId="cf2ca315-e025-49e3-983c-99d60d13f176" providerId="ADAL" clId="{1823063A-F320-4813-8B1F-6934990F1FD8}" dt="2022-08-15T15:06:49.192" v="8934" actId="1076"/>
          <ac:spMkLst>
            <pc:docMk/>
            <pc:sldMk cId="519348347" sldId="269"/>
            <ac:spMk id="1050" creationId="{9EF2E29E-DA74-8129-1651-1276952217B6}"/>
          </ac:spMkLst>
        </pc:spChg>
        <pc:spChg chg="add mod">
          <ac:chgData name="Satoshi Kashima" userId="cf2ca315-e025-49e3-983c-99d60d13f176" providerId="ADAL" clId="{1823063A-F320-4813-8B1F-6934990F1FD8}" dt="2022-08-15T15:07:18.186" v="8963" actId="1076"/>
          <ac:spMkLst>
            <pc:docMk/>
            <pc:sldMk cId="519348347" sldId="269"/>
            <ac:spMk id="1051" creationId="{E91F98C6-6580-03F7-1EED-63BA28FEB2F8}"/>
          </ac:spMkLst>
        </pc:spChg>
        <pc:spChg chg="add mod">
          <ac:chgData name="Satoshi Kashima" userId="cf2ca315-e025-49e3-983c-99d60d13f176" providerId="ADAL" clId="{1823063A-F320-4813-8B1F-6934990F1FD8}" dt="2022-08-15T15:09:47.663" v="9005" actId="1076"/>
          <ac:spMkLst>
            <pc:docMk/>
            <pc:sldMk cId="519348347" sldId="269"/>
            <ac:spMk id="1055" creationId="{61FA4895-A47D-58E3-391A-DCCEE8627B6D}"/>
          </ac:spMkLst>
        </pc:spChg>
        <pc:spChg chg="add mod">
          <ac:chgData name="Satoshi Kashima" userId="cf2ca315-e025-49e3-983c-99d60d13f176" providerId="ADAL" clId="{1823063A-F320-4813-8B1F-6934990F1FD8}" dt="2022-08-15T15:09:47.663" v="9005" actId="1076"/>
          <ac:spMkLst>
            <pc:docMk/>
            <pc:sldMk cId="519348347" sldId="269"/>
            <ac:spMk id="1056" creationId="{B9F16DBB-9CB6-706D-F8D9-982804E6035A}"/>
          </ac:spMkLst>
        </pc:spChg>
        <pc:spChg chg="add mod">
          <ac:chgData name="Satoshi Kashima" userId="cf2ca315-e025-49e3-983c-99d60d13f176" providerId="ADAL" clId="{1823063A-F320-4813-8B1F-6934990F1FD8}" dt="2022-08-15T15:09:47.663" v="9005" actId="1076"/>
          <ac:spMkLst>
            <pc:docMk/>
            <pc:sldMk cId="519348347" sldId="269"/>
            <ac:spMk id="1057" creationId="{607AF830-6DCD-3368-2301-9B5912673F89}"/>
          </ac:spMkLst>
        </pc:spChg>
        <pc:grpChg chg="mod">
          <ac:chgData name="Satoshi Kashima" userId="cf2ca315-e025-49e3-983c-99d60d13f176" providerId="ADAL" clId="{1823063A-F320-4813-8B1F-6934990F1FD8}" dt="2022-08-15T14:55:46.505" v="8816"/>
          <ac:grpSpMkLst>
            <pc:docMk/>
            <pc:sldMk cId="519348347" sldId="269"/>
            <ac:grpSpMk id="33" creationId="{C3930DC7-7751-B558-B45C-8E6F93344206}"/>
          </ac:grpSpMkLst>
        </pc:grpChg>
        <pc:grpChg chg="del mod">
          <ac:chgData name="Satoshi Kashima" userId="cf2ca315-e025-49e3-983c-99d60d13f176" providerId="ADAL" clId="{1823063A-F320-4813-8B1F-6934990F1FD8}" dt="2022-08-15T14:55:55.109" v="8824"/>
          <ac:grpSpMkLst>
            <pc:docMk/>
            <pc:sldMk cId="519348347" sldId="269"/>
            <ac:grpSpMk id="36" creationId="{35B23852-D75F-3B9C-CAAA-3631CC2AA6EE}"/>
          </ac:grpSpMkLst>
        </pc:grpChg>
        <pc:grpChg chg="mod">
          <ac:chgData name="Satoshi Kashima" userId="cf2ca315-e025-49e3-983c-99d60d13f176" providerId="ADAL" clId="{1823063A-F320-4813-8B1F-6934990F1FD8}" dt="2022-08-15T14:55:55.109" v="8824"/>
          <ac:grpSpMkLst>
            <pc:docMk/>
            <pc:sldMk cId="519348347" sldId="269"/>
            <ac:grpSpMk id="40" creationId="{BBDB39CA-85F3-8DF5-8EF1-D0BF0D69C555}"/>
          </ac:grpSpMkLst>
        </pc:grpChg>
        <pc:grpChg chg="mod">
          <ac:chgData name="Satoshi Kashima" userId="cf2ca315-e025-49e3-983c-99d60d13f176" providerId="ADAL" clId="{1823063A-F320-4813-8B1F-6934990F1FD8}" dt="2022-08-15T14:55:58.105" v="8827"/>
          <ac:grpSpMkLst>
            <pc:docMk/>
            <pc:sldMk cId="519348347" sldId="269"/>
            <ac:grpSpMk id="43" creationId="{2E8405EE-421C-2666-CC70-1B03D43F2665}"/>
          </ac:grpSpMkLst>
        </pc:grpChg>
        <pc:grpChg chg="mod">
          <ac:chgData name="Satoshi Kashima" userId="cf2ca315-e025-49e3-983c-99d60d13f176" providerId="ADAL" clId="{1823063A-F320-4813-8B1F-6934990F1FD8}" dt="2022-08-15T14:56:04.218" v="8832"/>
          <ac:grpSpMkLst>
            <pc:docMk/>
            <pc:sldMk cId="519348347" sldId="269"/>
            <ac:grpSpMk id="46" creationId="{519D850A-DE23-7D2B-2088-8474D7E84EB6}"/>
          </ac:grpSpMkLst>
        </pc:grpChg>
        <pc:grpChg chg="mod">
          <ac:chgData name="Satoshi Kashima" userId="cf2ca315-e025-49e3-983c-99d60d13f176" providerId="ADAL" clId="{1823063A-F320-4813-8B1F-6934990F1FD8}" dt="2022-08-15T14:56:08.602" v="8835"/>
          <ac:grpSpMkLst>
            <pc:docMk/>
            <pc:sldMk cId="519348347" sldId="269"/>
            <ac:grpSpMk id="49" creationId="{E7D3A249-3683-7281-2E54-81FB9E28E463}"/>
          </ac:grpSpMkLst>
        </pc:grpChg>
        <pc:grpChg chg="mod">
          <ac:chgData name="Satoshi Kashima" userId="cf2ca315-e025-49e3-983c-99d60d13f176" providerId="ADAL" clId="{1823063A-F320-4813-8B1F-6934990F1FD8}" dt="2022-08-15T14:56:12.890" v="8838"/>
          <ac:grpSpMkLst>
            <pc:docMk/>
            <pc:sldMk cId="519348347" sldId="269"/>
            <ac:grpSpMk id="52" creationId="{7EE24681-E07E-D9EC-4B07-D5474E87E570}"/>
          </ac:grpSpMkLst>
        </pc:grpChg>
        <pc:grpChg chg="del mod">
          <ac:chgData name="Satoshi Kashima" userId="cf2ca315-e025-49e3-983c-99d60d13f176" providerId="ADAL" clId="{1823063A-F320-4813-8B1F-6934990F1FD8}" dt="2022-08-15T14:56:19.130" v="8844"/>
          <ac:grpSpMkLst>
            <pc:docMk/>
            <pc:sldMk cId="519348347" sldId="269"/>
            <ac:grpSpMk id="55" creationId="{FDD3ADD6-2B3D-71D7-4B47-9BD41A2B5767}"/>
          </ac:grpSpMkLst>
        </pc:grpChg>
        <pc:grpChg chg="mod">
          <ac:chgData name="Satoshi Kashima" userId="cf2ca315-e025-49e3-983c-99d60d13f176" providerId="ADAL" clId="{1823063A-F320-4813-8B1F-6934990F1FD8}" dt="2022-08-15T14:56:19.130" v="8844"/>
          <ac:grpSpMkLst>
            <pc:docMk/>
            <pc:sldMk cId="519348347" sldId="269"/>
            <ac:grpSpMk id="58" creationId="{A740F3A5-96D5-0BC9-C18F-01973794531F}"/>
          </ac:grpSpMkLst>
        </pc:grpChg>
        <pc:grpChg chg="add del mod">
          <ac:chgData name="Satoshi Kashima" userId="cf2ca315-e025-49e3-983c-99d60d13f176" providerId="ADAL" clId="{1823063A-F320-4813-8B1F-6934990F1FD8}" dt="2022-08-15T14:56:26.734" v="8855"/>
          <ac:grpSpMkLst>
            <pc:docMk/>
            <pc:sldMk cId="519348347" sldId="269"/>
            <ac:grpSpMk id="62" creationId="{935A4097-846B-84E6-E878-47B23958DE14}"/>
          </ac:grpSpMkLst>
        </pc:grpChg>
        <pc:grpChg chg="mod">
          <ac:chgData name="Satoshi Kashima" userId="cf2ca315-e025-49e3-983c-99d60d13f176" providerId="ADAL" clId="{1823063A-F320-4813-8B1F-6934990F1FD8}" dt="2022-08-15T14:56:26.734" v="8855"/>
          <ac:grpSpMkLst>
            <pc:docMk/>
            <pc:sldMk cId="519348347" sldId="269"/>
            <ac:grpSpMk id="1025" creationId="{72644C87-4D95-3207-CAF0-875BA3A425DE}"/>
          </ac:grpSpMkLst>
        </pc:grpChg>
        <pc:grpChg chg="mod">
          <ac:chgData name="Satoshi Kashima" userId="cf2ca315-e025-49e3-983c-99d60d13f176" providerId="ADAL" clId="{1823063A-F320-4813-8B1F-6934990F1FD8}" dt="2022-08-15T14:56:31.424" v="8860"/>
          <ac:grpSpMkLst>
            <pc:docMk/>
            <pc:sldMk cId="519348347" sldId="269"/>
            <ac:grpSpMk id="1030" creationId="{323221EE-BFE9-125E-F6BF-74C3FAF03813}"/>
          </ac:grpSpMkLst>
        </pc:grpChg>
        <pc:grpChg chg="mod">
          <ac:chgData name="Satoshi Kashima" userId="cf2ca315-e025-49e3-983c-99d60d13f176" providerId="ADAL" clId="{1823063A-F320-4813-8B1F-6934990F1FD8}" dt="2022-08-15T15:09:10.148" v="8991"/>
          <ac:grpSpMkLst>
            <pc:docMk/>
            <pc:sldMk cId="519348347" sldId="269"/>
            <ac:grpSpMk id="1060" creationId="{88750BD9-E620-FD6A-5CB6-B41743909A60}"/>
          </ac:grpSpMkLst>
        </pc:grpChg>
        <pc:grpChg chg="add del mod">
          <ac:chgData name="Satoshi Kashima" userId="cf2ca315-e025-49e3-983c-99d60d13f176" providerId="ADAL" clId="{1823063A-F320-4813-8B1F-6934990F1FD8}" dt="2022-08-15T15:09:36.135" v="9003"/>
          <ac:grpSpMkLst>
            <pc:docMk/>
            <pc:sldMk cId="519348347" sldId="269"/>
            <ac:grpSpMk id="1063" creationId="{ECED1E36-71F3-E3E9-C3BC-3D7D26654E1C}"/>
          </ac:grpSpMkLst>
        </pc:grpChg>
        <pc:grpChg chg="mod">
          <ac:chgData name="Satoshi Kashima" userId="cf2ca315-e025-49e3-983c-99d60d13f176" providerId="ADAL" clId="{1823063A-F320-4813-8B1F-6934990F1FD8}" dt="2022-08-15T15:09:35.472" v="9000"/>
          <ac:grpSpMkLst>
            <pc:docMk/>
            <pc:sldMk cId="519348347" sldId="269"/>
            <ac:grpSpMk id="1066" creationId="{EE816059-8029-37DF-89ED-B653260C72C7}"/>
          </ac:grpSpMkLst>
        </pc:grpChg>
        <pc:grpChg chg="mod">
          <ac:chgData name="Satoshi Kashima" userId="cf2ca315-e025-49e3-983c-99d60d13f176" providerId="ADAL" clId="{1823063A-F320-4813-8B1F-6934990F1FD8}" dt="2022-08-15T15:09:53.871" v="9008"/>
          <ac:grpSpMkLst>
            <pc:docMk/>
            <pc:sldMk cId="519348347" sldId="269"/>
            <ac:grpSpMk id="1069" creationId="{C13B95AE-7B23-0E66-6300-34EE12EAD54F}"/>
          </ac:grpSpMkLst>
        </pc:grpChg>
        <pc:grpChg chg="mod">
          <ac:chgData name="Satoshi Kashima" userId="cf2ca315-e025-49e3-983c-99d60d13f176" providerId="ADAL" clId="{1823063A-F320-4813-8B1F-6934990F1FD8}" dt="2022-08-15T15:09:57.039" v="9011"/>
          <ac:grpSpMkLst>
            <pc:docMk/>
            <pc:sldMk cId="519348347" sldId="269"/>
            <ac:grpSpMk id="1072" creationId="{300EA612-37DD-33DA-2140-4595C45165B6}"/>
          </ac:grpSpMkLst>
        </pc:grpChg>
        <pc:picChg chg="add mod">
          <ac:chgData name="Satoshi Kashima" userId="cf2ca315-e025-49e3-983c-99d60d13f176" providerId="ADAL" clId="{1823063A-F320-4813-8B1F-6934990F1FD8}" dt="2022-08-15T14:55:31.145" v="8807" actId="1076"/>
          <ac:picMkLst>
            <pc:docMk/>
            <pc:sldMk cId="519348347" sldId="269"/>
            <ac:picMk id="1026" creationId="{05DB949F-0568-AFE9-E8C5-C4A1D3166405}"/>
          </ac:picMkLst>
        </pc:picChg>
        <pc:inkChg chg="add del">
          <ac:chgData name="Satoshi Kashima" userId="cf2ca315-e025-49e3-983c-99d60d13f176" providerId="ADAL" clId="{1823063A-F320-4813-8B1F-6934990F1FD8}" dt="2022-08-15T14:55:40.480" v="8809" actId="9405"/>
          <ac:inkMkLst>
            <pc:docMk/>
            <pc:sldMk cId="519348347" sldId="269"/>
            <ac:inkMk id="28" creationId="{AD008F08-CE59-4CAF-7621-4B3AC0648E9E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29" creationId="{FE6116EC-A41A-33BB-62C0-8EFA5AA52E7A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0" creationId="{541678BB-3F9D-6CED-6F6F-28F440EB8BAD}"/>
          </ac:inkMkLst>
        </pc:inkChg>
        <pc:inkChg chg="add del mod">
          <ac:chgData name="Satoshi Kashima" userId="cf2ca315-e025-49e3-983c-99d60d13f176" providerId="ADAL" clId="{1823063A-F320-4813-8B1F-6934990F1FD8}" dt="2022-08-15T14:55:47.067" v="8817" actId="9405"/>
          <ac:inkMkLst>
            <pc:docMk/>
            <pc:sldMk cId="519348347" sldId="269"/>
            <ac:inkMk id="31" creationId="{6CFC80EA-CC0E-2C64-2EE7-0FADA86B802A}"/>
          </ac:inkMkLst>
        </pc:inkChg>
        <pc:inkChg chg="add del mod">
          <ac:chgData name="Satoshi Kashima" userId="cf2ca315-e025-49e3-983c-99d60d13f176" providerId="ADAL" clId="{1823063A-F320-4813-8B1F-6934990F1FD8}" dt="2022-08-15T14:55:46.505" v="8816"/>
          <ac:inkMkLst>
            <pc:docMk/>
            <pc:sldMk cId="519348347" sldId="269"/>
            <ac:inkMk id="32" creationId="{3728A9EF-A680-2368-6875-017699A131B7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4" creationId="{32225DF1-3826-FABC-5D10-ECBFC047D1C2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5" creationId="{B93F6263-E61C-ABAE-5FE1-85821E7CA722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7" creationId="{17A0E1D8-EF6D-306A-6F86-D14C8B6A63BE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8" creationId="{9363DBF2-FD7B-565C-7A80-5C3740546CA9}"/>
          </ac:inkMkLst>
        </pc:inkChg>
        <pc:inkChg chg="add mod">
          <ac:chgData name="Satoshi Kashima" userId="cf2ca315-e025-49e3-983c-99d60d13f176" providerId="ADAL" clId="{1823063A-F320-4813-8B1F-6934990F1FD8}" dt="2022-08-15T14:55:55.109" v="8824"/>
          <ac:inkMkLst>
            <pc:docMk/>
            <pc:sldMk cId="519348347" sldId="269"/>
            <ac:inkMk id="39" creationId="{34BE110E-0544-A6AC-73FC-6442F925F054}"/>
          </ac:inkMkLst>
        </pc:inkChg>
        <pc:inkChg chg="add mod">
          <ac:chgData name="Satoshi Kashima" userId="cf2ca315-e025-49e3-983c-99d60d13f176" providerId="ADAL" clId="{1823063A-F320-4813-8B1F-6934990F1FD8}" dt="2022-08-15T14:55:58.105" v="8827"/>
          <ac:inkMkLst>
            <pc:docMk/>
            <pc:sldMk cId="519348347" sldId="269"/>
            <ac:inkMk id="41" creationId="{CEE50C65-EFA8-687B-2C78-C71F78ED969E}"/>
          </ac:inkMkLst>
        </pc:inkChg>
        <pc:inkChg chg="add mod">
          <ac:chgData name="Satoshi Kashima" userId="cf2ca315-e025-49e3-983c-99d60d13f176" providerId="ADAL" clId="{1823063A-F320-4813-8B1F-6934990F1FD8}" dt="2022-08-15T14:55:58.105" v="8827"/>
          <ac:inkMkLst>
            <pc:docMk/>
            <pc:sldMk cId="519348347" sldId="269"/>
            <ac:inkMk id="42" creationId="{16C7C9B1-51BF-3311-4F78-90E2713C8554}"/>
          </ac:inkMkLst>
        </pc:inkChg>
        <pc:inkChg chg="add mod">
          <ac:chgData name="Satoshi Kashima" userId="cf2ca315-e025-49e3-983c-99d60d13f176" providerId="ADAL" clId="{1823063A-F320-4813-8B1F-6934990F1FD8}" dt="2022-08-15T14:56:04.218" v="8832"/>
          <ac:inkMkLst>
            <pc:docMk/>
            <pc:sldMk cId="519348347" sldId="269"/>
            <ac:inkMk id="44" creationId="{A67C24EE-16E2-49F5-4109-459546B25A91}"/>
          </ac:inkMkLst>
        </pc:inkChg>
        <pc:inkChg chg="add del mod">
          <ac:chgData name="Satoshi Kashima" userId="cf2ca315-e025-49e3-983c-99d60d13f176" providerId="ADAL" clId="{1823063A-F320-4813-8B1F-6934990F1FD8}" dt="2022-08-15T14:56:04.218" v="8832"/>
          <ac:inkMkLst>
            <pc:docMk/>
            <pc:sldMk cId="519348347" sldId="269"/>
            <ac:inkMk id="45" creationId="{532FB4F7-D0DE-5202-5AAA-F3A97CA9E783}"/>
          </ac:inkMkLst>
        </pc:inkChg>
        <pc:inkChg chg="add mod">
          <ac:chgData name="Satoshi Kashima" userId="cf2ca315-e025-49e3-983c-99d60d13f176" providerId="ADAL" clId="{1823063A-F320-4813-8B1F-6934990F1FD8}" dt="2022-08-15T14:56:08.602" v="8835"/>
          <ac:inkMkLst>
            <pc:docMk/>
            <pc:sldMk cId="519348347" sldId="269"/>
            <ac:inkMk id="47" creationId="{70542BBE-D591-D139-6ABD-931EC8D01250}"/>
          </ac:inkMkLst>
        </pc:inkChg>
        <pc:inkChg chg="add mod">
          <ac:chgData name="Satoshi Kashima" userId="cf2ca315-e025-49e3-983c-99d60d13f176" providerId="ADAL" clId="{1823063A-F320-4813-8B1F-6934990F1FD8}" dt="2022-08-15T14:56:08.602" v="8835"/>
          <ac:inkMkLst>
            <pc:docMk/>
            <pc:sldMk cId="519348347" sldId="269"/>
            <ac:inkMk id="48" creationId="{3A1F7976-9F29-74B7-A672-5924E87F0260}"/>
          </ac:inkMkLst>
        </pc:inkChg>
        <pc:inkChg chg="add mod">
          <ac:chgData name="Satoshi Kashima" userId="cf2ca315-e025-49e3-983c-99d60d13f176" providerId="ADAL" clId="{1823063A-F320-4813-8B1F-6934990F1FD8}" dt="2022-08-15T14:56:12.890" v="8838"/>
          <ac:inkMkLst>
            <pc:docMk/>
            <pc:sldMk cId="519348347" sldId="269"/>
            <ac:inkMk id="50" creationId="{319184C8-CE45-FA1D-70A8-881B35F2F437}"/>
          </ac:inkMkLst>
        </pc:inkChg>
        <pc:inkChg chg="add mod">
          <ac:chgData name="Satoshi Kashima" userId="cf2ca315-e025-49e3-983c-99d60d13f176" providerId="ADAL" clId="{1823063A-F320-4813-8B1F-6934990F1FD8}" dt="2022-08-15T14:56:12.890" v="8838"/>
          <ac:inkMkLst>
            <pc:docMk/>
            <pc:sldMk cId="519348347" sldId="269"/>
            <ac:inkMk id="51" creationId="{66FADD20-40E2-2C19-01C3-A42BBF5CD371}"/>
          </ac:inkMkLst>
        </pc:inkChg>
        <pc:inkChg chg="add mod">
          <ac:chgData name="Satoshi Kashima" userId="cf2ca315-e025-49e3-983c-99d60d13f176" providerId="ADAL" clId="{1823063A-F320-4813-8B1F-6934990F1FD8}" dt="2022-08-15T14:56:19.130" v="8844"/>
          <ac:inkMkLst>
            <pc:docMk/>
            <pc:sldMk cId="519348347" sldId="269"/>
            <ac:inkMk id="53" creationId="{34A9DBC9-1F2E-AA12-73F1-54028CEF8FEB}"/>
          </ac:inkMkLst>
        </pc:inkChg>
        <pc:inkChg chg="add mod">
          <ac:chgData name="Satoshi Kashima" userId="cf2ca315-e025-49e3-983c-99d60d13f176" providerId="ADAL" clId="{1823063A-F320-4813-8B1F-6934990F1FD8}" dt="2022-08-15T14:56:19.130" v="8844"/>
          <ac:inkMkLst>
            <pc:docMk/>
            <pc:sldMk cId="519348347" sldId="269"/>
            <ac:inkMk id="54" creationId="{D194DDA0-C299-5AFC-FEA0-0F4D5BE8CEA1}"/>
          </ac:inkMkLst>
        </pc:inkChg>
        <pc:inkChg chg="add mod">
          <ac:chgData name="Satoshi Kashima" userId="cf2ca315-e025-49e3-983c-99d60d13f176" providerId="ADAL" clId="{1823063A-F320-4813-8B1F-6934990F1FD8}" dt="2022-08-15T14:56:19.130" v="8844"/>
          <ac:inkMkLst>
            <pc:docMk/>
            <pc:sldMk cId="519348347" sldId="269"/>
            <ac:inkMk id="56" creationId="{F7B9C6B4-810F-91F7-429D-04E7F36CF01C}"/>
          </ac:inkMkLst>
        </pc:inkChg>
        <pc:inkChg chg="add mod">
          <ac:chgData name="Satoshi Kashima" userId="cf2ca315-e025-49e3-983c-99d60d13f176" providerId="ADAL" clId="{1823063A-F320-4813-8B1F-6934990F1FD8}" dt="2022-08-15T14:56:19.130" v="8844"/>
          <ac:inkMkLst>
            <pc:docMk/>
            <pc:sldMk cId="519348347" sldId="269"/>
            <ac:inkMk id="57" creationId="{9D5B82AB-FECC-5F18-9F2C-998E131CDDE2}"/>
          </ac:inkMkLst>
        </pc:inkChg>
        <pc:inkChg chg="add del">
          <ac:chgData name="Satoshi Kashima" userId="cf2ca315-e025-49e3-983c-99d60d13f176" providerId="ADAL" clId="{1823063A-F320-4813-8B1F-6934990F1FD8}" dt="2022-08-15T14:56:20.230" v="8846" actId="9405"/>
          <ac:inkMkLst>
            <pc:docMk/>
            <pc:sldMk cId="519348347" sldId="269"/>
            <ac:inkMk id="59" creationId="{285C73CC-2449-0A2D-DFCA-50E176092886}"/>
          </ac:inkMkLst>
        </pc:inkChg>
        <pc:inkChg chg="add mod">
          <ac:chgData name="Satoshi Kashima" userId="cf2ca315-e025-49e3-983c-99d60d13f176" providerId="ADAL" clId="{1823063A-F320-4813-8B1F-6934990F1FD8}" dt="2022-08-15T14:56:26.734" v="8855"/>
          <ac:inkMkLst>
            <pc:docMk/>
            <pc:sldMk cId="519348347" sldId="269"/>
            <ac:inkMk id="60" creationId="{07595281-8F32-C039-60F2-EBD0A1EDCC2B}"/>
          </ac:inkMkLst>
        </pc:inkChg>
        <pc:inkChg chg="add mod">
          <ac:chgData name="Satoshi Kashima" userId="cf2ca315-e025-49e3-983c-99d60d13f176" providerId="ADAL" clId="{1823063A-F320-4813-8B1F-6934990F1FD8}" dt="2022-08-15T14:56:26.734" v="8855"/>
          <ac:inkMkLst>
            <pc:docMk/>
            <pc:sldMk cId="519348347" sldId="269"/>
            <ac:inkMk id="61" creationId="{D5E58E92-BE6D-E32E-D28E-9703E43D769B}"/>
          </ac:inkMkLst>
        </pc:inkChg>
        <pc:inkChg chg="add del mod">
          <ac:chgData name="Satoshi Kashima" userId="cf2ca315-e025-49e3-983c-99d60d13f176" providerId="ADAL" clId="{1823063A-F320-4813-8B1F-6934990F1FD8}" dt="2022-08-15T14:56:26.734" v="8855"/>
          <ac:inkMkLst>
            <pc:docMk/>
            <pc:sldMk cId="519348347" sldId="269"/>
            <ac:inkMk id="63" creationId="{B34F8531-F610-D6AE-7A3A-FC696637FB68}"/>
          </ac:inkMkLst>
        </pc:inkChg>
        <pc:inkChg chg="add del">
          <ac:chgData name="Satoshi Kashima" userId="cf2ca315-e025-49e3-983c-99d60d13f176" providerId="ADAL" clId="{1823063A-F320-4813-8B1F-6934990F1FD8}" dt="2022-08-15T14:56:26.143" v="8852" actId="9405"/>
          <ac:inkMkLst>
            <pc:docMk/>
            <pc:sldMk cId="519348347" sldId="269"/>
            <ac:inkMk id="1024" creationId="{409FFBE1-62E4-3C73-DA2D-60C898882A63}"/>
          </ac:inkMkLst>
        </pc:inkChg>
        <pc:inkChg chg="add del">
          <ac:chgData name="Satoshi Kashima" userId="cf2ca315-e025-49e3-983c-99d60d13f176" providerId="ADAL" clId="{1823063A-F320-4813-8B1F-6934990F1FD8}" dt="2022-08-15T14:56:28.105" v="8857" actId="9405"/>
          <ac:inkMkLst>
            <pc:docMk/>
            <pc:sldMk cId="519348347" sldId="269"/>
            <ac:inkMk id="1027" creationId="{A4715E92-EB04-EDA7-882A-ACC01EAD4718}"/>
          </ac:inkMkLst>
        </pc:inkChg>
        <pc:inkChg chg="add mod">
          <ac:chgData name="Satoshi Kashima" userId="cf2ca315-e025-49e3-983c-99d60d13f176" providerId="ADAL" clId="{1823063A-F320-4813-8B1F-6934990F1FD8}" dt="2022-08-15T14:56:31.424" v="8860"/>
          <ac:inkMkLst>
            <pc:docMk/>
            <pc:sldMk cId="519348347" sldId="269"/>
            <ac:inkMk id="1028" creationId="{FC079CCF-9715-9D17-E6BD-B9F6DBA11D80}"/>
          </ac:inkMkLst>
        </pc:inkChg>
        <pc:inkChg chg="add mod">
          <ac:chgData name="Satoshi Kashima" userId="cf2ca315-e025-49e3-983c-99d60d13f176" providerId="ADAL" clId="{1823063A-F320-4813-8B1F-6934990F1FD8}" dt="2022-08-15T14:56:31.424" v="8860"/>
          <ac:inkMkLst>
            <pc:docMk/>
            <pc:sldMk cId="519348347" sldId="269"/>
            <ac:inkMk id="1029" creationId="{925AB456-1E1E-8A27-F49E-9A28DA1F69B9}"/>
          </ac:inkMkLst>
        </pc:inkChg>
        <pc:inkChg chg="add del mod">
          <ac:chgData name="Satoshi Kashima" userId="cf2ca315-e025-49e3-983c-99d60d13f176" providerId="ADAL" clId="{1823063A-F320-4813-8B1F-6934990F1FD8}" dt="2022-08-15T15:09:10.639" v="8992" actId="9405"/>
          <ac:inkMkLst>
            <pc:docMk/>
            <pc:sldMk cId="519348347" sldId="269"/>
            <ac:inkMk id="1058" creationId="{6EA898BB-53A3-6FF6-F03D-59CB03B10328}"/>
          </ac:inkMkLst>
        </pc:inkChg>
        <pc:inkChg chg="add del mod">
          <ac:chgData name="Satoshi Kashima" userId="cf2ca315-e025-49e3-983c-99d60d13f176" providerId="ADAL" clId="{1823063A-F320-4813-8B1F-6934990F1FD8}" dt="2022-08-15T15:09:10.148" v="8991"/>
          <ac:inkMkLst>
            <pc:docMk/>
            <pc:sldMk cId="519348347" sldId="269"/>
            <ac:inkMk id="1059" creationId="{A5B598BD-92B2-C8F0-5E71-56B8FE82DE96}"/>
          </ac:inkMkLst>
        </pc:inkChg>
        <pc:inkChg chg="add del mod">
          <ac:chgData name="Satoshi Kashima" userId="cf2ca315-e025-49e3-983c-99d60d13f176" providerId="ADAL" clId="{1823063A-F320-4813-8B1F-6934990F1FD8}" dt="2022-08-15T15:09:36.460" v="9004" actId="9405"/>
          <ac:inkMkLst>
            <pc:docMk/>
            <pc:sldMk cId="519348347" sldId="269"/>
            <ac:inkMk id="1061" creationId="{62AC17DA-26D9-2087-FC98-509D59CF4EDD}"/>
          </ac:inkMkLst>
        </pc:inkChg>
        <pc:inkChg chg="add del mod">
          <ac:chgData name="Satoshi Kashima" userId="cf2ca315-e025-49e3-983c-99d60d13f176" providerId="ADAL" clId="{1823063A-F320-4813-8B1F-6934990F1FD8}" dt="2022-08-15T15:09:36.135" v="9003"/>
          <ac:inkMkLst>
            <pc:docMk/>
            <pc:sldMk cId="519348347" sldId="269"/>
            <ac:inkMk id="1062" creationId="{8012E568-83B7-DE4C-E2FE-FBD0340E129A}"/>
          </ac:inkMkLst>
        </pc:inkChg>
        <pc:inkChg chg="add del mod">
          <ac:chgData name="Satoshi Kashima" userId="cf2ca315-e025-49e3-983c-99d60d13f176" providerId="ADAL" clId="{1823063A-F320-4813-8B1F-6934990F1FD8}" dt="2022-08-15T15:09:35.797" v="9001" actId="9405"/>
          <ac:inkMkLst>
            <pc:docMk/>
            <pc:sldMk cId="519348347" sldId="269"/>
            <ac:inkMk id="1064" creationId="{001148C2-2B14-9B36-DF5C-559362EFC905}"/>
          </ac:inkMkLst>
        </pc:inkChg>
        <pc:inkChg chg="add del mod">
          <ac:chgData name="Satoshi Kashima" userId="cf2ca315-e025-49e3-983c-99d60d13f176" providerId="ADAL" clId="{1823063A-F320-4813-8B1F-6934990F1FD8}" dt="2022-08-15T15:09:35.472" v="9000"/>
          <ac:inkMkLst>
            <pc:docMk/>
            <pc:sldMk cId="519348347" sldId="269"/>
            <ac:inkMk id="1065" creationId="{9E0EAF0E-71A2-4773-186D-CD3DC31F71D2}"/>
          </ac:inkMkLst>
        </pc:inkChg>
        <pc:inkChg chg="add mod">
          <ac:chgData name="Satoshi Kashima" userId="cf2ca315-e025-49e3-983c-99d60d13f176" providerId="ADAL" clId="{1823063A-F320-4813-8B1F-6934990F1FD8}" dt="2022-08-15T15:09:53.871" v="9008"/>
          <ac:inkMkLst>
            <pc:docMk/>
            <pc:sldMk cId="519348347" sldId="269"/>
            <ac:inkMk id="1067" creationId="{731C3C19-3E68-5F9D-7775-D1DBC2AB5822}"/>
          </ac:inkMkLst>
        </pc:inkChg>
        <pc:inkChg chg="add mod">
          <ac:chgData name="Satoshi Kashima" userId="cf2ca315-e025-49e3-983c-99d60d13f176" providerId="ADAL" clId="{1823063A-F320-4813-8B1F-6934990F1FD8}" dt="2022-08-15T15:09:53.871" v="9008"/>
          <ac:inkMkLst>
            <pc:docMk/>
            <pc:sldMk cId="519348347" sldId="269"/>
            <ac:inkMk id="1068" creationId="{3B1BEA80-BFF0-D0BA-ABEE-7C1E4A942305}"/>
          </ac:inkMkLst>
        </pc:inkChg>
        <pc:inkChg chg="add mod">
          <ac:chgData name="Satoshi Kashima" userId="cf2ca315-e025-49e3-983c-99d60d13f176" providerId="ADAL" clId="{1823063A-F320-4813-8B1F-6934990F1FD8}" dt="2022-08-15T15:09:57.039" v="9011"/>
          <ac:inkMkLst>
            <pc:docMk/>
            <pc:sldMk cId="519348347" sldId="269"/>
            <ac:inkMk id="1070" creationId="{BF83D121-1D81-2DA8-F81F-161D0C6341DC}"/>
          </ac:inkMkLst>
        </pc:inkChg>
        <pc:inkChg chg="add mod">
          <ac:chgData name="Satoshi Kashima" userId="cf2ca315-e025-49e3-983c-99d60d13f176" providerId="ADAL" clId="{1823063A-F320-4813-8B1F-6934990F1FD8}" dt="2022-08-15T15:09:57.039" v="9011"/>
          <ac:inkMkLst>
            <pc:docMk/>
            <pc:sldMk cId="519348347" sldId="269"/>
            <ac:inkMk id="1071" creationId="{234F0748-9BA0-A484-6C7B-A07F98A1E5D8}"/>
          </ac:inkMkLst>
        </pc:inkChg>
        <pc:cxnChg chg="add mod">
          <ac:chgData name="Satoshi Kashima" userId="cf2ca315-e025-49e3-983c-99d60d13f176" providerId="ADAL" clId="{1823063A-F320-4813-8B1F-6934990F1FD8}" dt="2022-08-14T14:41:51.164" v="8674" actId="14100"/>
          <ac:cxnSpMkLst>
            <pc:docMk/>
            <pc:sldMk cId="519348347" sldId="269"/>
            <ac:cxnSpMk id="5" creationId="{2880DA39-7602-BC11-5078-42542148E4E3}"/>
          </ac:cxnSpMkLst>
        </pc:cxnChg>
        <pc:cxnChg chg="add mod">
          <ac:chgData name="Satoshi Kashima" userId="cf2ca315-e025-49e3-983c-99d60d13f176" providerId="ADAL" clId="{1823063A-F320-4813-8B1F-6934990F1FD8}" dt="2022-08-14T14:41:53.789" v="8675" actId="14100"/>
          <ac:cxnSpMkLst>
            <pc:docMk/>
            <pc:sldMk cId="519348347" sldId="269"/>
            <ac:cxnSpMk id="6" creationId="{008D66D1-23C4-5B38-A063-FDA1C680D56B}"/>
          </ac:cxnSpMkLst>
        </pc:cxnChg>
        <pc:cxnChg chg="add mod">
          <ac:chgData name="Satoshi Kashima" userId="cf2ca315-e025-49e3-983c-99d60d13f176" providerId="ADAL" clId="{1823063A-F320-4813-8B1F-6934990F1FD8}" dt="2022-08-14T14:41:56.266" v="8676" actId="14100"/>
          <ac:cxnSpMkLst>
            <pc:docMk/>
            <pc:sldMk cId="519348347" sldId="269"/>
            <ac:cxnSpMk id="7" creationId="{C03BB1CE-D368-18DD-4DCC-5AEF92825342}"/>
          </ac:cxnSpMkLst>
        </pc:cxnChg>
        <pc:cxnChg chg="add del mod">
          <ac:chgData name="Satoshi Kashima" userId="cf2ca315-e025-49e3-983c-99d60d13f176" providerId="ADAL" clId="{1823063A-F320-4813-8B1F-6934990F1FD8}" dt="2022-08-14T14:42:42.707" v="8698" actId="478"/>
          <ac:cxnSpMkLst>
            <pc:docMk/>
            <pc:sldMk cId="519348347" sldId="269"/>
            <ac:cxnSpMk id="8" creationId="{352465EA-5453-785D-3C2A-CA9E90EEF222}"/>
          </ac:cxnSpMkLst>
        </pc:cxnChg>
        <pc:cxnChg chg="add mod">
          <ac:chgData name="Satoshi Kashima" userId="cf2ca315-e025-49e3-983c-99d60d13f176" providerId="ADAL" clId="{1823063A-F320-4813-8B1F-6934990F1FD8}" dt="2022-08-14T14:42:46.958" v="8699" actId="14100"/>
          <ac:cxnSpMkLst>
            <pc:docMk/>
            <pc:sldMk cId="519348347" sldId="269"/>
            <ac:cxnSpMk id="9" creationId="{DED5DCB5-6234-0EAF-E04A-C40E1D34D074}"/>
          </ac:cxnSpMkLst>
        </pc:cxnChg>
        <pc:cxnChg chg="add mod">
          <ac:chgData name="Satoshi Kashima" userId="cf2ca315-e025-49e3-983c-99d60d13f176" providerId="ADAL" clId="{1823063A-F320-4813-8B1F-6934990F1FD8}" dt="2022-08-14T14:42:50.393" v="8700" actId="14100"/>
          <ac:cxnSpMkLst>
            <pc:docMk/>
            <pc:sldMk cId="519348347" sldId="269"/>
            <ac:cxnSpMk id="12" creationId="{09FC3B4B-D6BF-5F76-EBD9-8BE792A129BB}"/>
          </ac:cxnSpMkLst>
        </pc:cxnChg>
        <pc:cxnChg chg="add mod">
          <ac:chgData name="Satoshi Kashima" userId="cf2ca315-e025-49e3-983c-99d60d13f176" providerId="ADAL" clId="{1823063A-F320-4813-8B1F-6934990F1FD8}" dt="2022-08-14T14:42:53.940" v="8701" actId="14100"/>
          <ac:cxnSpMkLst>
            <pc:docMk/>
            <pc:sldMk cId="519348347" sldId="269"/>
            <ac:cxnSpMk id="13" creationId="{C1A1F56F-4F61-9A62-EA5E-07DACAE68472}"/>
          </ac:cxnSpMkLst>
        </pc:cxnChg>
        <pc:cxnChg chg="add mod">
          <ac:chgData name="Satoshi Kashima" userId="cf2ca315-e025-49e3-983c-99d60d13f176" providerId="ADAL" clId="{1823063A-F320-4813-8B1F-6934990F1FD8}" dt="2022-08-14T14:42:57.466" v="8702" actId="14100"/>
          <ac:cxnSpMkLst>
            <pc:docMk/>
            <pc:sldMk cId="519348347" sldId="269"/>
            <ac:cxnSpMk id="14" creationId="{3E2807D5-27C3-4881-B281-8304711ACF70}"/>
          </ac:cxnSpMkLst>
        </pc:cxnChg>
        <pc:cxnChg chg="add del">
          <ac:chgData name="Satoshi Kashima" userId="cf2ca315-e025-49e3-983c-99d60d13f176" providerId="ADAL" clId="{1823063A-F320-4813-8B1F-6934990F1FD8}" dt="2022-08-15T15:04:55.504" v="8866" actId="478"/>
          <ac:cxnSpMkLst>
            <pc:docMk/>
            <pc:sldMk cId="519348347" sldId="269"/>
            <ac:cxnSpMk id="1032" creationId="{10E1CA24-CEA8-5235-AE32-6586F745B0F7}"/>
          </ac:cxnSpMkLst>
        </pc:cxnChg>
        <pc:cxnChg chg="add del mod">
          <ac:chgData name="Satoshi Kashima" userId="cf2ca315-e025-49e3-983c-99d60d13f176" providerId="ADAL" clId="{1823063A-F320-4813-8B1F-6934990F1FD8}" dt="2022-08-15T15:04:56.654" v="8867" actId="478"/>
          <ac:cxnSpMkLst>
            <pc:docMk/>
            <pc:sldMk cId="519348347" sldId="269"/>
            <ac:cxnSpMk id="1033" creationId="{8FE886A3-75C7-9BB2-C2F2-F85E2307CE96}"/>
          </ac:cxnSpMkLst>
        </pc:cxnChg>
        <pc:cxnChg chg="add mod">
          <ac:chgData name="Satoshi Kashima" userId="cf2ca315-e025-49e3-983c-99d60d13f176" providerId="ADAL" clId="{1823063A-F320-4813-8B1F-6934990F1FD8}" dt="2022-08-15T15:07:24.946" v="8964" actId="1076"/>
          <ac:cxnSpMkLst>
            <pc:docMk/>
            <pc:sldMk cId="519348347" sldId="269"/>
            <ac:cxnSpMk id="1035" creationId="{7BB64F50-1ACC-CDC2-B81E-10EE65926ED4}"/>
          </ac:cxnSpMkLst>
        </pc:cxnChg>
        <pc:cxnChg chg="add mod">
          <ac:chgData name="Satoshi Kashima" userId="cf2ca315-e025-49e3-983c-99d60d13f176" providerId="ADAL" clId="{1823063A-F320-4813-8B1F-6934990F1FD8}" dt="2022-08-15T15:07:24.946" v="8964" actId="1076"/>
          <ac:cxnSpMkLst>
            <pc:docMk/>
            <pc:sldMk cId="519348347" sldId="269"/>
            <ac:cxnSpMk id="1036" creationId="{9D643553-5B0A-AFCB-2CD3-821CBF8CA5EE}"/>
          </ac:cxnSpMkLst>
        </pc:cxnChg>
        <pc:cxnChg chg="add mod">
          <ac:chgData name="Satoshi Kashima" userId="cf2ca315-e025-49e3-983c-99d60d13f176" providerId="ADAL" clId="{1823063A-F320-4813-8B1F-6934990F1FD8}" dt="2022-08-15T15:07:24.946" v="8964" actId="1076"/>
          <ac:cxnSpMkLst>
            <pc:docMk/>
            <pc:sldMk cId="519348347" sldId="269"/>
            <ac:cxnSpMk id="1038" creationId="{6D88B51D-2D4D-2321-FD94-E8866A739330}"/>
          </ac:cxnSpMkLst>
        </pc:cxnChg>
        <pc:cxnChg chg="add mod">
          <ac:chgData name="Satoshi Kashima" userId="cf2ca315-e025-49e3-983c-99d60d13f176" providerId="ADAL" clId="{1823063A-F320-4813-8B1F-6934990F1FD8}" dt="2022-08-15T15:06:49.192" v="8934" actId="1076"/>
          <ac:cxnSpMkLst>
            <pc:docMk/>
            <pc:sldMk cId="519348347" sldId="269"/>
            <ac:cxnSpMk id="1046" creationId="{73F3F3A0-A3F1-1249-806A-EA504F8B6B3E}"/>
          </ac:cxnSpMkLst>
        </pc:cxnChg>
        <pc:cxnChg chg="add mod">
          <ac:chgData name="Satoshi Kashima" userId="cf2ca315-e025-49e3-983c-99d60d13f176" providerId="ADAL" clId="{1823063A-F320-4813-8B1F-6934990F1FD8}" dt="2022-08-15T15:06:49.192" v="8934" actId="1076"/>
          <ac:cxnSpMkLst>
            <pc:docMk/>
            <pc:sldMk cId="519348347" sldId="269"/>
            <ac:cxnSpMk id="1047" creationId="{99C583CE-D781-8D53-9F31-FCB04B94D7EF}"/>
          </ac:cxnSpMkLst>
        </pc:cxnChg>
        <pc:cxnChg chg="add mod">
          <ac:chgData name="Satoshi Kashima" userId="cf2ca315-e025-49e3-983c-99d60d13f176" providerId="ADAL" clId="{1823063A-F320-4813-8B1F-6934990F1FD8}" dt="2022-08-15T15:06:49.192" v="8934" actId="1076"/>
          <ac:cxnSpMkLst>
            <pc:docMk/>
            <pc:sldMk cId="519348347" sldId="269"/>
            <ac:cxnSpMk id="1048" creationId="{7AC1A46A-044A-DFD3-80FB-868A8B331D21}"/>
          </ac:cxnSpMkLst>
        </pc:cxnChg>
        <pc:cxnChg chg="add mod">
          <ac:chgData name="Satoshi Kashima" userId="cf2ca315-e025-49e3-983c-99d60d13f176" providerId="ADAL" clId="{1823063A-F320-4813-8B1F-6934990F1FD8}" dt="2022-08-15T15:09:47.663" v="9005" actId="1076"/>
          <ac:cxnSpMkLst>
            <pc:docMk/>
            <pc:sldMk cId="519348347" sldId="269"/>
            <ac:cxnSpMk id="1052" creationId="{A7A59C7C-0CD8-58FD-2CBF-CFF38B430C32}"/>
          </ac:cxnSpMkLst>
        </pc:cxnChg>
        <pc:cxnChg chg="add mod">
          <ac:chgData name="Satoshi Kashima" userId="cf2ca315-e025-49e3-983c-99d60d13f176" providerId="ADAL" clId="{1823063A-F320-4813-8B1F-6934990F1FD8}" dt="2022-08-15T15:09:47.663" v="9005" actId="1076"/>
          <ac:cxnSpMkLst>
            <pc:docMk/>
            <pc:sldMk cId="519348347" sldId="269"/>
            <ac:cxnSpMk id="1053" creationId="{9EEBC9FD-3895-AD7E-E256-A43B15C17973}"/>
          </ac:cxnSpMkLst>
        </pc:cxnChg>
        <pc:cxnChg chg="add mod">
          <ac:chgData name="Satoshi Kashima" userId="cf2ca315-e025-49e3-983c-99d60d13f176" providerId="ADAL" clId="{1823063A-F320-4813-8B1F-6934990F1FD8}" dt="2022-08-15T15:09:47.663" v="9005" actId="1076"/>
          <ac:cxnSpMkLst>
            <pc:docMk/>
            <pc:sldMk cId="519348347" sldId="269"/>
            <ac:cxnSpMk id="1054" creationId="{E8212301-3DC7-8689-1E6A-2A792FC8E37B}"/>
          </ac:cxnSpMkLst>
        </pc:cxnChg>
      </pc:sldChg>
      <pc:sldChg chg="new">
        <pc:chgData name="Satoshi Kashima" userId="cf2ca315-e025-49e3-983c-99d60d13f176" providerId="ADAL" clId="{1823063A-F320-4813-8B1F-6934990F1FD8}" dt="2022-08-15T14:55:25.810" v="8804" actId="680"/>
        <pc:sldMkLst>
          <pc:docMk/>
          <pc:sldMk cId="1949742678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8:59:2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2698 3799 24575,'0'1'0,"-1"-1"0,1 1 0,0 0 0,-1-1 0,1 1 0,0-1 0,-1 1 0,1-1 0,-1 1 0,1-1 0,0 1 0,-1-1 0,1 1 0,-1-1 0,0 1 0,1-1 0,-1 0 0,1 1 0,-1-1 0,0 0 0,1 0 0,-1 1 0,0-1 0,1 0 0,-1 0 0,0 0 0,1 0 0,-1 0 0,0 0 0,1 0 0,-1 0 0,0 0 0,1 0 0,-1 0 0,0 0 0,1-1 0,-1 1 0,0 0 0,0-1 0,-36-9 0,31 7 0,-101-39 0,86 32 0,-1 0 0,0 2 0,0 0 0,-1 2 0,0 0 0,0 1 0,-43-2 0,-177-5 0,109 3 0,-40 0 0,-512-41 0,635 43 0,0-1 0,-58-19 0,87 20 0,0-2 0,1 0 0,0-1 0,0-1 0,1-1 0,1-1 0,-21-18 0,-39-44 0,4-3 0,-115-155 0,167 204 0,-1-5 0,1-2 0,2 0 0,2-1 0,1-1 0,2 0 0,-22-78 0,-34-253 0,60 291 0,-15-124 0,-4-370 0,30 379 0,5-170 0,-3 345 0,0 0 0,1 1 0,2-1 0,0 1 0,0-1 0,2 1 0,7-18 0,-8 25 0,1 1 0,0 0 0,0 0 0,1 0 0,0 1 0,0 0 0,1 0 0,0 0 0,0 1 0,1 1 0,0-1 0,0 1 0,12-5 0,448-193 0,14 36 0,-473 164 0,320-77 0,-182 50 0,233-29 0,-79 16 0,-158 21 0,1 7 0,208 2 0,39 3 0,-76 0 0,755 10 0,-557 2 0,178 45 0,-676-43 0,0 0 0,0 1 0,0 0 0,-1 2 0,1 0 0,-1 0 0,0 1 0,-1 1 0,0 1 0,0 0 0,-1 0 0,0 2 0,-1 0 0,0 0 0,0 1 0,17 24 0,-4 0 0,-1 1 0,-2 1 0,-2 0 0,-2 2 0,16 47 0,5 37 0,33 194 0,-67-293 0,48 319 0,-33-229 0,-5 2 0,-5 0 0,-10 222 0,-3-314 0,-1-2 0,0 1 0,-2 0 0,-1-1 0,0 0 0,-2 0 0,-1-1 0,0-1 0,-2 1 0,-22 30 0,-17 16 0,-97 99 0,142-160 0,-106 109 0,-248 198 0,280-256 0,-2-4 0,-3-3 0,-2-4 0,-134 53 0,-337 61 0,269-87 0,98-24 0,-2-9 0,-1-9 0,-239 10 0,316-40 0,-1-5 0,1-5 0,-123-25 0,210 26 0,-41-15 0,53 16 0,0 0 0,-1 0 0,0 2 0,0 0 0,-28-1 0,-55 6-1365,80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24575,'5'0'0,"1"8"0,-1 17 0,0 16 0,-2 20 0,-5 11 0,-8 12 0,0 9 0,-9 6 0,-5-1 0,-3-9 0,4-5 0,5-9 0,6-13 0,4-12 0,5-15-8191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24575,'12'-1'0,"-1"-1"0,1 0 0,-1-1 0,1 0 0,14-7 0,10-2 0,4-1 0,-30 9 0,1 1 0,0-1 0,-1 2 0,1 0 0,13-1 0,-19 3 0,0 0 0,0 1 0,0 0 0,-1-1 0,1 2 0,0-1 0,0 1 0,-1-1 0,1 1 0,-1 1 0,1-1 0,-1 0 0,0 1 0,0 0 0,5 5 0,0 1 0,1 1 0,-2 0 0,1 1 0,-2 0 0,1 0 0,-2 0 0,1 1 0,-2 0 0,1 0 0,-2 1 0,1 0 0,-2 0 0,4 25 0,-7-34 0,-1 0 0,1 0 0,-1 0 0,-1 0 0,1 0 0,0 0 0,-1-1 0,0 1 0,0 0 0,0-1 0,0 1 0,0-1 0,-1 0 0,0 0 0,1 0 0,-1 0 0,0 0 0,-1 0 0,1-1 0,0 0 0,-1 0 0,-5 3 0,-10 6 0,-1-1 0,-36 12 0,55-22 0,-77 26-1365,56-20-5461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24575,'0'8'0,"0"17"0,0 16 0,0 15 0,4 7 0,2 0 0,0 0 0,2 1 0,1 3 0,-2-5 0,-1-9 0,-3-14-8191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24575,'4'0'0,"6"4"0,6 2 0,-1 4 0,3 5 0,1-1 0,3 3 0,2 1 0,-4 4 0,0-4 0,1-3 0,0-5 0,2-5 0,1-2 0,-3-2-8191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24575,'-4'0'0,"-7"0"0,0 4 0,-3 2 0,-4 4 0,-3 5 0,2 4 0,0-2 0,-1 2 0,-1-3 0,-3-5 0,0 1 0,-1-2 0,4-2-8191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24575,'0'4'0,"0"6"0,4 6 0,2 13 0,4 2 0,0 4 0,3 4 0,-1 1 0,-2-2 0,-3 0 0,-3 0 0,-2-4 0,3-7 0,1-8-8191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24575,'0'8'0,"0"9"0,0 4 0,0 8 0,0 3 0,0 1 0,0-1 0,0-6-8191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24575,'0'4'0,"0"11"0,0 11 0,0 10 0,0 7 0,0 6 0,0-2 0,0 0 0,0 6 0,0-3 0,0 0 0,0-5 0,0-6 0,0-5 0,0-3 0,0-4 0,0-1 0,0-6-8191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24575,'0'4'0,"4"7"0,2 9 0,4 6 0,5-2 0,-1 0 0,2 0 0,3-4 0,-2-1 0,0-4 0,2-5 0,-2-3-8191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8:5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2058 1238 24575,'-14'-4'0,"0"-2"0,1 0 0,-24-15 0,11 7 0,-184-88 0,-55-30 0,1-10 0,-173-104 0,-123-184 0,535 409-120,-59-46 373,76 60-440,-2 1 0,1 0-1,-1 1 1,0 0 0,0 1-1,0 0 1,-13-3 0,5 5-6639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24575,'0'5'0,"-4"1"0,-2 3 0,-4 6 0,-5-1 0,-4-2 0,-3-3 0,-2-4 0,2-2-8191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9 0,0 9 0,5 7 0,0 10 0,1 9 0,-2 3 0,4 0 0,0-2 0,-2-8 0,-1-7 0,-1-9 0,2-9 0,0-10-8191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24575,'4'0'0,"6"0"0,2 4 0,-2 6 0,-2 6 0,-3 4 0,6-1 0,7-4 0,3-4 0,4 0 0,1-2 0,0-2 0,1-3 0,0-1 0,0-2 0,-1-1 0,-4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24575,'-2'48'0,"1"-34"0,0 1 0,0-1 0,2 0 0,0 1 0,0-1 0,7 25 0,-7-36 0,1 0 0,0-1 0,-1 1 0,1-1 0,0 1 0,1-1 0,-1 0 0,0 1 0,1-1 0,-1-1 0,1 1 0,0 0 0,-1 0 0,1-1 0,0 0 0,0 0 0,0 1 0,0-2 0,0 1 0,0 0 0,1-1 0,-1 1 0,0-1 0,0 0 0,0 0 0,1 0 0,5-1 0,1 0 0,0-1 0,1 1 0,-1-2 0,0 1 0,0-1 0,0-1 0,12-6 0,40-27 0,-56 33 0,-1 0 0,0 0 0,0 0 0,0-1 0,0 0 0,-1 0 0,0 0 0,6-9 0,-9 12 0,-1 1 0,0 0 0,1 0 0,-1 0 0,1-1 0,-1 1 0,0 0 0,0-1 0,0 1 0,0 0 0,0 0 0,0-1 0,0 1 0,0 0 0,-1 0 0,1-1 0,0 1 0,-1 0 0,1 0 0,-1 0 0,1-1 0,-1 1 0,0 0 0,0 0 0,1 0 0,-1 0 0,0 0 0,0 0 0,0 0 0,0 1 0,0-1 0,0 0 0,0 0 0,0 1 0,0-1 0,0 1 0,-1-1 0,1 1 0,0-1 0,-3 0 0,-7-3 0,-1 1 0,0 0 0,-18-2 0,12 2 0,-13-2-455,1 0 0,-43 1 0,51 4-6371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11 0,0 10 0,0 10 0,0 5 0,0 2 0,0 0 0,0-5 0,0-13-8191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24575,'0'4'0,"0"15"0,0 13 0,0 14 0,5 20 0,1 18 0,4 2 0,0-4 0,-1-12 0,1-13 0,1-13 0,-3-13-8191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24575,'0'5'0,"0"5"0,4 6 0,6 4 0,6 3 0,9 3 0,8 4 0,4-1 0,-1-7 0,-1-7 0,-8-6-8191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3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24575,'0'4'0,"-5"6"0,-13 11 0,-9 0 0,-5 7 0,-4-3 0,-2-4 0,7-7-8191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24575,'0'4'0,"0"11"0,4 7 0,2 3 0,0 7 0,-1 3 0,-2-2 0,-1 4 0,-1-1 0,-1-2 0,0-2 0,0-2 0,0-3 0,0 0 0,-1-6-8191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24575,'21'-4'0,"-20"3"0,0 0 0,0 1 0,0 0 0,0-1 0,0 1 0,0-1 0,1 1 0,-1 0 0,0 0 0,0 0 0,0 0 0,1 0 0,-1 0 0,0 0 0,0 0 0,0 0 0,0 1 0,1-1 0,-1 0 0,0 1 0,0-1 0,0 1 0,0-1 0,0 1 0,0-1 0,0 1 0,0 0 0,0 0 0,0-1 0,0 1 0,-1 0 0,1 0 0,0 0 0,0 0 0,-1 0 0,1 0 0,0 1 0,1 2 0,1 0 0,-1 0 0,0 1 0,0-1 0,-1 0 0,1 1 0,-1-1 0,0 1 0,0 0 0,0-1 0,-1 1 0,0 0 0,0-1 0,0 1 0,0 0 0,-1-1 0,0 1 0,-2 8 0,-2 2 0,-2-1 0,1 1 0,-2-1 0,-8 14 0,10-19 0,6-8 2,-1 0 0,0-1 0,1 1 0,-1-1 0,1 1 0,0 0 0,-1 0 0,1-1 0,-1 1 0,1 0 0,0 0 0,0-1-1,-1 1 1,1 0 0,0 0 0,0 0 0,0 0 0,0-1 0,0 1 0,0 0 0,0 0 0,0 0 0,0-1 0,1 1 0,-1 0 0,0 0 0,1 0 0,-1-1-1,0 1 1,1 0 0,-1 0 0,1-1 0,-1 1 0,1 0 0,-1-1 0,1 1 0,-1-1 0,1 1 0,0-1 0,-1 1 0,1-1 0,0 1 0,-1-1 0,1 1-1,0-1 1,0 0 0,-1 0 0,2 1 0,43 4-874,-38-5 284,19 0-6238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9:0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24575,'1'-23'0,"1"0"0,1 0 0,2 1 0,0-1 0,12-32 0,50-103 0,-66 155 0,1-1 0,-1 1 0,1 0 0,0 0 0,-1 0 0,1 0 0,1 0 0,-1 1 0,0-1 0,1 1 0,-1-1 0,1 1 0,0 0 0,-1 0 0,1 0 0,0 0 0,1 1 0,-1-1 0,4-1 0,1 2 0,0 0 0,0 1 0,1 0 0,-1 0 0,0 1 0,16 3 0,119 27 92,-93-18-821,72 9 1,-98-19-6098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0,-2 0-8191</inkml:trace>
  <inkml:trace contextRef="#ctx0" brushRef="#br0" timeOffset="1">231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945 1904 24575,'-26'-2'0,"0"-2"0,1 0 0,-1-2 0,1-1 0,0-1 0,-24-11 0,-70-19 0,61 24 0,0-2 0,-66-28 0,104 35 0,0 0 0,1-2 0,0 0 0,1-1 0,0 0 0,1-2 0,0 0 0,1-1 0,-20-25 0,14 12 0,-6-8 0,-31-49 0,50 69 0,1 0 0,1-1 0,0 1 0,1-1 0,1-1 0,-5-27 0,0-24 0,3-1 0,3 0 0,3 0 0,3 0 0,3 0 0,3 0 0,3 1 0,36-120 0,-23 110 0,50-137 0,-62 190 0,0 1 0,2 0 0,0 1 0,2 1 0,1 1 0,24-26 0,-34 41 0,1 1 0,-1-1 0,1 2 0,1-1 0,-1 1 0,1 0 0,0 1 0,0 0 0,1 1 0,-1-1 0,1 2 0,-1-1 0,1 2 0,0-1 0,0 1 0,0 1 0,0-1 0,0 2 0,0-1 0,17 5 0,1 1 0,1 1 0,-1 1 0,0 2 0,-1 1 0,45 25 0,-10 0 0,-1 2 0,-2 3 0,81 74 0,-98-76 0,-1 3 0,-2 1 0,-2 2 0,56 90 0,-60-73 0,-2 2 0,-4 1 0,-2 1 0,-3 1 0,-3 0 0,11 85 0,-12-27 0,-6 2 0,-7 194 0,-5-316 0,0 4 0,0 0 0,-1 1 0,0-1 0,-1 0 0,-4 15 0,5-22 0,0 1 0,0-1 0,-1 1 0,1-1 0,-1 1 0,1-1 0,-1 0 0,0 0 0,0 0 0,0 0 0,0 0 0,-1 0 0,1-1 0,0 1 0,-1-1 0,1 1 0,-1-1 0,0 0 0,1 0 0,-1 0 0,0 0 0,-4 0 0,-38 5 0,0-2 0,0-2 0,-66-6 0,21 1 0,43 3 0,-126-6 0,152 4 0,-1-1 0,0-1 0,1-1 0,0 0 0,-34-16 0,51 20-80,1 0 0,0-1-1,0 1 1,0-1 0,0 0-1,0 0 1,0 0 0,0-1-1,1 1 1,-1-1 0,1 1 0,-1-1-1,1 0 1,0 0 0,0 0-1,-2-5 1,0-7-6746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21:33:1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1669 14961 24575,'-85'-42'0,"-89"-49"0,151 76 0,-1-1 0,2-2 0,0 0 0,2-1 0,-21-23 0,-118-171 0,60 76 0,47 65 0,3-3 0,3-1 0,4-3 0,3-1 0,4-2 0,3-1 0,-36-152 0,-64-570 0,66 335 0,-4 79 0,-20-124 0,40-11 0,49-327 0,6 357 0,25 53 0,-7 185 0,26-1597 0,-49 1361 0,-26-1210 0,1 1215 0,-65-1056 0,74 1317 0,-64-592 0,-18-102 0,100 380 0,-3 534 0,1 1 0,1-1 0,-1 1 0,2-1 0,-1 1 0,1 0 0,0 0 0,0-1 0,1 1 0,0 0 0,0 1 0,0-1 0,1 1 0,0-1 0,1 1 0,-1 0 0,1 0 0,0 1 0,1 0 0,-1 0 0,1 0 0,0 0 0,7-3 0,0 0 0,0 1 0,0 1 0,1 0 0,0 1 0,0 1 0,0 0 0,0 1 0,22-3 0,16 2 0,57 3 0,-56 1 0,1229 3 0,-1260-2 0,0 2 0,-1 0 0,0 1 0,32 10 0,33 7 0,44 2 0,16 1 0,0 7 0,150 53 0,-252-68 0,0 1 0,-1 3 0,-1 2 0,-1 1 0,-1 2 0,-1 2 0,-2 1 0,-1 3 0,-1 0 0,58 69 0,-26-10 0,-3 2 0,-5 4 0,-4 2 0,-4 2 0,-5 3 0,-4 1 0,28 113 0,112 650 0,-75 17 0,-76-603 0,112 2483 0,-142-2253 0,-3 323 0,-123 694 0,-113 396 0,23-600 0,153-1033 0,-28 125 0,56-280 0,-7-2 0,-79 178 0,-94 133 0,159-345 0,-4-4 0,-96 121 0,140-198 0,-1 0 0,-1-2 0,-1 0 0,0-1 0,-2 0 0,1-2 0,-2 0 0,0-2 0,0 0 0,-1-1 0,-1-1 0,0-2 0,0 0 0,-1-1 0,1-1 0,-2-2 0,1 0 0,-25 0 0,-119 4 0,72-5 0,-155 24 0,245-26 6,0-1 0,0 1 0,0-1 1,1 0-1,-1 0 0,0-1 0,0 1 0,0-1 0,1-1 0,-1 1 0,-8-4 0,0-2-237,0-1-1,-25-16 1,21 11-513,-38-24-6082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21:34:0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0 966 24575,'1'1'0,"-1"-1"0,0 1 0,1-1 0,-1 0 0,0 1 0,1-1 0,-1 0 0,1 1 0,-1-1 0,1 0 0,-1 1 0,1-1 0,-1 0 0,1 0 0,0 0 0,-1 1 0,1-1 0,-1 0 0,1 0 0,-1 0 0,1 0 0,0 0 0,-1 0 0,1 0 0,-1 0 0,1 0 0,-1 0 0,1-1 0,0 1 0,0 0 0,26-5 0,-24 4 0,517-145 0,-358 95 0,336-107 0,-13-29 0,-441 166 0,0-3 0,-1-1 0,-2-2 0,58-49 0,-85 66 0,0 0 0,1 1 0,0 1 0,0 0 0,0 1 0,1 1 0,20-5 0,121-22 0,-46 11 0,206-75-1365,-249 69-5461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21:34:0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24575,'1'3'0,"0"1"0,-1-1 0,1 1 0,0-1 0,1 1 0,-1-1 0,1 0 0,-1 1 0,1-1 0,0 0 0,0 0 0,0-1 0,1 1 0,-1 0 0,1-1 0,-1 1 0,1-1 0,0 0 0,0 0 0,3 2 0,3 2 0,0-1 0,1 0 0,-1-1 0,1 0 0,17 5 0,-6-4 0,0 0 0,-1 2 0,0 0 0,0 2 0,36 20 0,-49-24 0,0 0 0,-1 0 0,0 0 0,0 1 0,0 0 0,-1 0 0,1 1 0,-2-1 0,1 1 0,-1 0 0,0 0 0,0 1 0,-1-1 0,0 1 0,0-1 0,-1 1 0,0 0 0,1 14 0,-2 4 7,-1 0-1,-1 0 0,-2 0 1,0-1-1,-2 1 1,-1-1-1,-17 47 1,-10 43-1424,28-88-5409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4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1040 24575,'0'0'0,"-1"0"0,0 0 0,1 1 0,-1-1 0,1 0 0,-1 0 0,0 0 0,1 0 0,-1 0 0,1 0 0,-1-1 0,0 1 0,1 0 0,-1 0 0,1 0 0,-1-1 0,1 1 0,-1 0 0,0 0 0,1-1 0,-1 1 0,1 0 0,-1-1 0,1 1 0,0-1 0,-1 1 0,1-1 0,-1 1 0,1-1 0,0 1 0,-1-1 0,1 1 0,0-1 0,0 1 0,0-1 0,-1 1 0,1-1 0,0 0 0,0 1 0,0-1 0,0 1 0,0-2 0,-2-3 0,-7-24 0,2-1 0,0 0 0,2 0 0,-1-40 0,8-123 0,6 105 0,1-43 0,-9 79 0,1 11 0,-2 0 0,-10-64 0,7 75-165,2-1-1,1-50 0,1 59-702,0 6-5958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4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97 24575,'-3'16'0,"12"-36"0,-4 12 0,1 0 0,0 0 0,0 1 0,1 0 0,0 0 0,0 0 0,1 1 0,0 0 0,0 0 0,0 1 0,1 0 0,-1 1 0,11-4 0,-17 8 0,0-1 0,0 1 0,-1 0 0,1 0 0,0 0 0,0 0 0,-1 1 0,1-1 0,0 0 0,-1 1 0,1-1 0,0 1 0,-1 0 0,1-1 0,-1 1 0,1 0 0,-1 0 0,1 0 0,-1 0 0,0 0 0,1 0 0,-1 1 0,0-1 0,0 0 0,2 3 0,27 41 0,-24-34 0,11 16-1365,-2-5-5461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4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24575,'7'1'0,"0"0"0,0 0 0,0 1 0,0 0 0,0 0 0,-1 0 0,1 1 0,-1 0 0,1 0 0,-1 1 0,0 0 0,0 0 0,-1 0 0,9 8 0,1 3 0,0 1 0,-1 1 0,18 26 0,-12-5-1365,-15-24-5461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4620 24575,'58'-3'0,"100"-17"0,-8 0 0,-89 15 0,0 3 0,0 3 0,75 10 0,-87-5 0,0-3 0,1-2 0,55-6 0,147-27 0,-168 19 0,95-11 0,181-30 0,-321 46 0,0-3 0,0-1 0,-1-1 0,-1-3 0,0-1 0,49-30 0,190-152 0,-125 83 0,-56 50 0,117-91 0,-180 131 0,-2-3 0,0 0 0,-2-2 0,30-42 0,-42 49 0,-2-2 0,0 1 0,18-54 0,19-91 0,-32 101 0,154-817 0,-43 163 0,89-87 0,-205 774 0,1 1 0,1 1 0,30-46 0,73-91 0,-99 144 0,-1 4 0,0-1 0,2 2 0,0 1 0,1 1 0,2 0 0,0 2 0,35-21 0,-22 18 0,2 3 0,-1 1 0,2 1 0,70-16 0,-49 16 0,192-38 0,-212 49 0,152-21 0,245-1 0,-384 28 0,0 1 0,-1 4 0,97 21 0,-123-20 0,1 2 0,-2 2 0,1 0 0,-1 2 0,-1 0 0,-1 2 0,0 1 0,41 35 0,-25-13 0,-1 3 0,-3 1 0,-1 2 0,-2 1 0,35 64 0,108 258 0,-118-211 0,55 241 0,-70-227 0,73 184 0,138 170 0,-141-305 0,60 107 0,-119-234 0,96 123 0,-112-166 0,3-1 0,1-2 0,3-1 0,1-3 0,2-2 0,100 64 0,10-17 0,4-7 0,189 65 0,-289-125 0,0-3 0,1-3 0,1-3 0,0-2 0,1-3 0,117-4 0,-179-2-44,0 0 0,0 0 0,0-1 0,0 1 0,0 0 0,0-1 0,0 0 0,-1 0 0,1 0 0,0 0 0,0 0 0,-1 0 0,1-1 0,-1 1 0,1-1 0,-1 0 0,0 0 0,1 1-1,-1-2 1,0 1 0,0 0 0,-1 0 0,1-1 0,0 1 0,-1-1 0,1 1 0,-1-1 0,0 0 0,0 1 0,1-6 0,4-20-6782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24575,'-1'0'0,"-1"1"0,1 0 0,-1-1 0,1 1 0,0 0 0,-1 0 0,1 0 0,0 0 0,0 0 0,-1 0 0,1 0 0,0 1 0,0-1 0,0 0 0,0 1 0,1-1 0,-1 1 0,0-1 0,1 1 0,-2 1 0,-13 36 0,14-35 0,-66 193 0,57-162-1365,6-20-5461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5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24575,'-4'1'0,"0"0"0,-1 0 0,1 0 0,0 1 0,1 0 0,-1 0 0,0 0 0,0 0 0,1 0 0,0 1 0,-1 0 0,1 0 0,0 0 0,0 0 0,0 0 0,1 0 0,-5 8 0,1-3 0,1 0 0,0 0 0,1 1 0,-1 0 0,2 0 0,-1 0 0,-1 10 0,1-2 0,-2 15 0,1 0 0,-1 53 0,6-76 0,1 1 0,0-1 0,0 0 0,1 0 0,0 1 0,0-1 0,1 0 0,0-1 0,1 1 0,0 0 0,0-1 0,1 0 0,10 14 0,-14-21 0,0 1 0,1-1 0,-1 0 0,0 0 0,1 0 0,-1 1 0,0-1 0,1-1 0,-1 1 0,1 0 0,0 0 0,-1 0 0,1-1 0,0 1 0,-1-1 0,1 0 0,0 1 0,0-1 0,-1 0 0,1 0 0,0 0 0,0 0 0,2-1 0,1 0 0,-1 0 0,0-1 0,0 1 0,0-1 0,-1 0 0,1 0 0,0 0 0,-1-1 0,7-5 0,-3 2 0,0-1 0,0-1 0,-1 0 0,0 1 0,0-2 0,0 1 0,-1-1 0,5-11 0,-6 1 0,-1 0 0,-1 0 0,-1 0 0,0 0 0,-2-1 0,0 1 0,-4-21 0,4 31 0,0 5-80,0-1 0,0 0-1,-1 1 1,1-1 0,-1 1-1,0-1 1,0 1 0,-1 0-1,1-1 1,-1 1 0,0 1 0,0-1-1,-1 0 1,1 1 0,-1 0-1,-7-6 1,3 3-6746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5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24575,'3'0'0,"4"0"0,3 0 0,4 0 0,2 0 0,1 0 0,2 0 0,-1 0 0,0 0 0,1 0 0,-1 0 0,-3-3 0,-4-1-8191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5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24575,'1'-12'0,"-1"-1"0,1 1 0,1-1 0,0 1 0,1-1 0,5-11 0,-7 19 0,2-1 0,-1 1 0,1 0 0,0 0 0,0 0 0,0 0 0,0 0 0,1 1 0,0 0 0,0 0 0,0 0 0,1 0 0,-1 0 0,1 1 0,6-4 0,-9 6 2,-1 1 1,1-1-1,0 1 0,-1-1 0,1 1 1,0 0-1,-1 0 0,1 0 0,0 0 0,-1 0 1,1 0-1,0 0 0,-1 0 0,1 1 0,0-1 1,-1 1-1,1-1 0,-1 1 0,1 0 1,-1-1-1,1 1 0,-1 0 0,1 0 0,-1 0 1,0 0-1,1 0 0,-1 0 0,0 1 0,0-1 1,0 0-1,0 1 0,0-1 0,0 1 1,0-1-1,0 2 0,6 9-155,-2 0 0,1 0 0,5 19-1,-6-17-678,1 2-5994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5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37 792 24575,'2'-127'0,"-5"-142"0,-5 193 0,3 39 0,0-44 0,-3-20 133,-1 16-1631,9 70-5328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5:5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24575,'0'-3'0,"0"-4"0,6-10 0,6-5 0,-1-2 0,-1 1 0,1 3 0,-2 3 0,-3 1 0,1 3 0,3 4 0,2 4 0,2 2 0,2 2 0,-2 4 0,-1 1 0,1 4 0,-2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0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43 821 24575,'-1'-1'0,"0"1"0,0-1 0,0 1 0,0-1 0,0 0 0,0 1 0,1-1 0,-1 0 0,0 1 0,0-1 0,1 0 0,-1 0 0,0 0 0,1 0 0,-1 0 0,1 0 0,-1 0 0,1 0 0,0 0 0,-1 0 0,1 0 0,0 0 0,0 0 0,0 0 0,0 0 0,0 0 0,0-1 0,-3-37 0,3 35 0,1-114 0,-2-50 0,-7 98 0,-2-73 0,12 77 0,-4-97 0,-1 149-1365,0 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0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24575,'1'6'0,"-2"0"0,1 0 0,-1 0 0,0 0 0,0 0 0,-1 0 0,0 0 0,0-1 0,0 1 0,0 0 0,-1-1 0,0 0 0,0 0 0,-1 0 0,1 0 0,-8 7 0,-5 8 0,9-10-116,-28 42-1133,31-41-5577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0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24575,'3'0'0,"4"0"0,1 3 0,2 1 0,2 2 0,-1 4 0,1 0 0,-2 2 0,1 0 0,1 0 0,-1 0 0,-3-2-8191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57 880 24575,'0'-4'0,"-1"1"0,0-1 0,0 0 0,-1 0 0,1 1 0,-1-1 0,0 1 0,-4-7 0,-9-23 0,0-107 0,9 84 0,2 1 0,5-99 0,2 48 0,-3 89 0,-1-11 0,1-1 0,2 0 0,0 1 0,2-1 0,12-40 0,-5 17-1365,-9 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24575,'0'8'0,"1"-1"0,1 1 0,-1-1 0,1 0 0,1 0 0,-1 1 0,1-1 0,0-1 0,1 1 0,0 0 0,6 8 0,10 11 0,29 30 0,-30-36 0,132 133 0,-148-151 0,-1 1 0,1 0 0,-1 0 0,1 0 0,-1 0 0,0 0 0,0 0 0,0 1 0,-1-1 0,1 0 0,-1 1 0,0 0 0,0-1 0,0 1 0,0 0 0,-1-1 0,0 1 0,1 0 0,-1 0 0,-1-1 0,1 1 0,-1 5 0,-1-4 0,-1 1 0,1 0 0,-1-1 0,0 0 0,0 1 0,-1-1 0,0-1 0,1 1 0,-2 0 0,1-1 0,0 0 0,-1 0 0,-6 4 0,-11 5-60,-2 0 0,0-1 1,0-1-1,-1-2 0,0 0 0,-1-2 0,-42 7 0,29-5-826,9-2-5940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24575,'1'-8'0,"-1"-1"0,1 1 0,1 0 0,-1 0 0,1 0 0,1 0 0,3-9 0,-5 14 0,0 1 0,0-1 0,0 1 0,1 0 0,-1-1 0,1 1 0,-1 0 0,1 0 0,0 0 0,0 0 0,-1 0 0,2 0 0,-1 1 0,0-1 0,0 1 0,0-1 0,1 1 0,-1 0 0,0 0 0,1 0 0,-1 0 0,1 0 0,0 1 0,-1-1 0,1 1 0,3-1 0,-3 2 0,-1-1 0,0 1 0,1 0 0,-1-1 0,0 1 0,1 0 0,-1 0 0,0 1 0,0-1 0,0 0 0,0 1 0,0-1 0,0 1 0,-1 0 0,1-1 0,2 4 0,27 40 0,-7-10 0,9-4-1365,-26-23-5461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78 799 24575,'-1'-11'0,"0"0"0,-1 0 0,0 0 0,0 0 0,-1 0 0,-1 0 0,-8-18 0,-10-28 0,12 6 0,2 0 0,2 0 0,3 0 0,2-1 0,5-51 0,-2-11 0,-2 96-114,-1 7 1,1-1-1,0 1 0,1-1 0,0 1 1,0 0-1,1-1 0,1 1 0,0 0 0,1 0 1,5-11-1,-4 12-6712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24575,'32'-36'0,"-27"28"0,0 2 0,0-1 0,1 0 0,0 1 0,1 0 0,-1 1 0,1 0 0,11-7 0,-17 11 1,1 1-1,-1 0 0,1-1 0,-1 1 1,1 0-1,-1 0 0,1 0 1,-1 0-1,1 0 0,-1 0 0,1 0 1,-1 1-1,1-1 0,-1 0 1,1 1-1,-1-1 0,1 1 0,-1 0 1,0-1-1,1 1 0,-1 0 1,0 0-1,0 0 0,1 0 0,-1 0 1,1 2-1,31 41 2,-11-14-1377,-14-23-5451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37 581 24575,'2'-104'0,"-5"-111"0,-14 110 73,11 76-552,1 0-1,-2-54 1,7 67-6347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1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24575,'0'-3'0,"3"-7"0,4-8 0,4-4 0,3-1 0,-1 1 0,0 3 0,-1 8 0,-4 10 0,0 4 0,-1 5 0,2 4 0,1 3 0,-1 2 0,2-2 0,-1-1 0,-3-2-8191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2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33 440 24575,'-3'-5'0,"1"1"0,-1-1 0,1 0 0,0 0 0,0 0 0,0 0 0,1 0 0,-1 0 0,2-1 0,-1 1 0,0 0 0,1-1 0,0 1 0,0-1 0,2-7 0,-5-35 0,-1 19 0,0 1 0,2-1 0,1 0 0,2 0 0,7-56 0,-4 45 0,-2 23-1365,-1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2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24575,'3'-3'0,"7"-4"0,2-4 0,1 0 0,0-1 0,-1 1 0,2 3 0,0 3 0,2 2 0,1 4 0,-3 6 0,0 7 0,0 1 0,-3 1 0,-2 2 0,-3-4-8191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2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24575,'0'-312'-1365,"0"294"-5461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4:56:3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24575,'0'-3'0,"0"-4"0,4-4 0,0-3 0,2 1 0,1 0 0,2 1 0,0 1 0,1 2 0,1 2 0,3 3 0,-2 4 0,1 9 0,1 6 0,0-1 0,-1 2 0,-3-3-8191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5:09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2697 3587 24575,'-23'-2'0,"0"0"0,0-1 0,-36-11 0,-15-3 0,-722-104 0,774 115 0,0 0 0,1-2 0,0 0 0,0-2 0,1 0 0,0-1 0,-23-18 0,-58-30 0,66 43 0,0-2 0,2-1 0,0-1 0,1-3 0,1 0 0,1-2 0,1-1 0,-36-42 0,-5-16 0,3-4 0,4-2 0,4-3 0,-64-137 0,34 46 0,-52-125 0,72 143 0,24 62 0,-26-51 0,40 93 0,3-2 0,-35-119 0,60 169 0,-9-32 0,1-1 0,3 0 0,-4-88 0,15 36 0,5 2 0,4-1 0,31-124 0,16-112 0,-52 308 0,-6 21 0,1 1 0,-1 0 0,0-1 0,0 1 0,0-1 0,0 1 0,-1-1 0,0 1 0,0-1 0,0 1 0,-2-9 0,1 13 0,1-1 0,-1 1 0,0 0 0,0-1 0,0 1 0,0 0 0,0-1 0,0 1 0,0 0 0,0 0 0,0 0 0,0 0 0,0 0 0,0 0 0,0 0 0,0 0 0,0 1 0,0-1 0,0 0 0,0 0 0,0 1 0,0-1 0,0 1 0,-1 0 0,-28 13 0,25-11 0,-171 92-1365,154-85-5461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24575,'-2'5'0,"-1"1"0,1 0 0,-1-1 0,0 1 0,-1-1 0,0 0 0,1 0 0,-1 0 0,-1 0 0,1-1 0,-1 0 0,-7 6 0,7-5 0,-57 47 0,-75 48 0,80-62 0,1 4 0,-64 62 0,117-101 0,0 0 0,0 0 0,0 0 0,0 1 0,0-1 0,1 1 0,0 0 0,0 0 0,0 0 0,0 0 0,0 0 0,1 0 0,0 0 0,0 1 0,-1 7 0,2-8 0,1 0 0,-1-1 0,1 1 0,0 0 0,1-1 0,-1 1 0,0-1 0,1 1 0,0-1 0,0 0 0,0 1 0,0-1 0,1 0 0,-1 0 0,1-1 0,0 1 0,-1 0 0,6 2 0,8 7 0,0-1 0,2 0 0,-1-1 0,1-1 0,1-1 0,-1-1 0,21 5 0,143 30 0,-148-35 0,17 2-1365,-9-3-5461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5:09:5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24575,'13'-2'0,"-1"0"0,1-1 0,-1 0 0,0 0 0,0-2 0,-1 1 0,1-1 0,-1-1 0,0 0 0,0-1 0,-1 0 0,14-13 0,-12 11 0,-1 0 0,1 1 0,1 1 0,-1 0 0,1 0 0,0 1 0,1 1 0,26-7 0,-36 12 0,0-1 0,-1 2 0,1-1 0,-1 0 0,1 1 0,0-1 0,-1 1 0,1 0 0,-1 0 0,0 1 0,1-1 0,-1 1 0,0 0 0,0-1 0,0 1 0,0 1 0,0-1 0,0 0 0,-1 1 0,1-1 0,-1 1 0,0 0 0,3 3 0,6 11 0,0 0 0,-1 1 0,9 21 0,4 7 0,-9-18-1365,-9-16-5461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5:09:5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3861 24575,'0'-1'0,"-1"1"0,0-1 0,1 1 0,-1-1 0,0 1 0,1-1 0,-1 1 0,0-1 0,1 0 0,-1 1 0,1-1 0,-1 0 0,1 0 0,0 1 0,-1-1 0,1 0 0,0 0 0,-1 0 0,1 1 0,0-1 0,0 0 0,0 0 0,0 0 0,0-1 0,-3-27 0,2 24 0,0-35 0,1 0 0,2 0 0,1 1 0,13-58 0,51-156 0,-48 189 0,248-803 0,154-359 0,-296 872 0,-111 298 0,-2 0 0,-2 0 0,-4-1 0,1-89 0,-9 83 0,3 0 0,13-95 0,-12 134-148,0 1-1,-2-29 1,0 36-772,0-1-5906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5:09:5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24575,'4'-1'0,"-1"-1"0,1 0 0,-1 0 0,1 0 0,-1 0 0,0 0 0,0 0 0,0-1 0,5-5 0,3-1 0,-1 1 0,23-17 0,41-23 0,-62 41 0,1 1 0,0 0 0,0 1 0,0 0 0,1 1 0,-1 1 0,20-3 0,-29 6 0,1 0 0,0 0 0,0 1 0,-1 0 0,1 0 0,-1 0 0,1 0 0,0 1 0,-1-1 0,0 1 0,1 1 0,-1-1 0,0 0 0,0 1 0,6 5 0,7 7 0,-1 1 0,16 19 0,-5-7 0,89 78-1365,-95-88-5461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24575,'325'-12'0,"-136"3"0,169-2-487,142-2-1463,124 1 1462,122 2 488,123-5 0,89 0-969,2274-23-7118,-2156 22 7439,-72-4 648,-104-1-321,-138-1-965,-149 0 999,-148-1 427,-456 23-136,504-39 3078,-400 23 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24575,'0'18'0,"13"18"0,9 16 0,18 22 0,11 6 0,18 8 0,16 1 0,1-10 0,-9-13 0,-23-19 0,-24-17 0,-21-18 0,-18-11 0,-6-5-8191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12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24575,'0'-1'0,"0"0"0,1 1 0,-1-1 0,0 1 0,0-1 0,1 0 0,-1 1 0,1-1 0,-1 1 0,0-1 0,1 1 0,-1-1 0,1 1 0,-1-1 0,1 1 0,0-1 0,-1 1 0,1-1 0,-1 1 0,1 0 0,0 0 0,-1-1 0,1 1 0,0 0 0,-1 0 0,1 0 0,0 0 0,-1-1 0,1 1 0,0 0 0,0 0 0,-1 1 0,1-1 0,0 0 0,-1 0 0,1 0 0,0 0 0,-1 0 0,1 1 0,0-1 0,0 1 0,32 9 0,-33-10 0,35 16 0,-1 2 0,-1 2 0,0 1 0,40 34 0,7 4 0,30 15 0,161 79 0,-232-129 0,-39-24 0,1 1 0,-1-1 0,0 0 0,1 1 0,-1-1 0,1 1 0,-1-1 0,0 1 0,1-1 0,-1 1 0,0-1 0,1 1 0,-1-1 0,0 1 0,0-1 0,0 1 0,1-1 0,-1 1 0,0-1 0,0 1 0,0 0 0,0-1 0,0 1 0,0 0 0,-1 0 0,0 0 0,0 0 0,1 0 0,-1-1 0,0 1 0,0 0 0,0-1 0,0 1 0,0-1 0,0 1 0,0-1 0,0 0 0,0 1 0,0-1 0,-1 0 0,1 0 0,0 0 0,0 0 0,-1 0 0,-94 5 0,68-5 0,0 1 0,-42 8 0,41-3 0,-1 2 0,1 1 0,1 1 0,-46 22 0,40-15-1365,3-2-5461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34AD0-3EEC-888B-27C6-4E3D3CF95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9FDDF-C1C5-7E5D-9B91-9A16149CD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03DD85-5D42-6A39-D276-F10AE2F6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944BE-0D4F-8CEF-2A06-96C433D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889E3-CC7E-849B-F293-465F42A4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9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A2449-7947-F62D-7466-10CF64C5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A02DB-0025-7349-A2C3-79D1F58E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7B906-0BC6-1C59-148E-CAC046A0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13B1C-9A60-9BA9-AB9D-681FEF63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84737-572C-8AD7-DD2E-59D0A855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5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527AB9-CEB0-A251-6D1D-FDFEC52CE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BE41C0-5690-C651-DCCB-D6D25C50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3F68E-28EC-41C3-1809-9931ED8B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C9C8C-6A14-1F19-3016-0DD047B8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7511D-7FB5-52C7-A172-58659468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4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0D617-3A05-894E-E769-D33FB23B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F212B-1BEC-D221-E385-86157705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F560CD-812B-A081-CDFE-FE2726E5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9748B-5101-8303-C5AB-D6CEA6E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155EC-C4E6-BD7E-B47D-772DF8E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6BBB4-C734-A59D-2065-6C3930C2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F056B1-C41B-B3ED-308A-601DCB4A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FB406-0D46-8E89-7D0C-3A1D9567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9024-7582-34F4-EE46-EA4D744A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931D5-9CFD-C6B6-9B84-10E6DD23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97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2A656-F054-43B0-62AE-204F1092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01E6C-4A2C-D017-766C-1FFC0AB3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7E195-D7D4-10BD-7337-E1FB46443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0973D6-1317-97F2-938B-0AFB988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9DC6E-EC5F-B018-9D27-D96A2F62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7A4BC-2DAE-F519-A3C7-495E699C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5A1F-CE6F-0259-AE51-2AE07EC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4B4B8-B536-5B55-DC06-27741818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E129ED-D445-D696-C447-F4781CFF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0E334-A6E9-6401-1490-B7BD48DB9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3EBB7-78FB-3C3C-F09E-7760D24ED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861EBE-2E01-5D58-E89F-FF9DAFFC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BB295E-8439-B509-98CB-A1801D10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B01B86-2AAE-A373-E0BC-72CD3604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73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20E09-1906-C2E0-12BF-5248751D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EF3C52-B43C-7E9D-DC9C-109B1B9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E320DF-496E-353E-14A0-B742DF11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BB51C-ACF6-C8B7-8CCE-064D840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12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C0377F-B8D8-11C6-0B5A-D0587C3C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CCFB4F-A28C-BCF4-6B8E-5C0B3FF7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9B12B5-726E-895F-2EEB-19800C1C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5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64926-BA2C-1814-7A03-9B33E3A5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17DC6-642A-8D14-BED6-A3F44724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A8B60-AD2A-BEFA-3214-B6CD463C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7E8FFF-84C8-F0C4-B1E0-E8D0234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743DEB-E26A-5274-2248-CB06BB7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90EB9C-35D5-5CEE-2C1F-C534C408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0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0CE3F-859A-BF87-D939-C1286928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D0615B-94AF-56FC-12A4-2C173CAC5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9050C-91BB-CE09-BB95-2572F422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F44477-CA4C-E9EF-9BFB-0E28231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2B29C-258C-D80C-796E-A34DED28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A83736-BF5A-1518-D030-0E05BD9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75403D-0FD5-9CB7-7B6A-36396F1B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0766F-85CF-C312-9895-9C3E4DCA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B5853-DFAB-859A-16A3-7D4AE73B8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0AB6-2881-482F-9D6C-238CB1C89FCF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EA44D-92D4-7A84-80DA-C2C7EDED2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76F9C-E2DD-A5EC-9DA5-07C2D2360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85C6-9B5F-49E1-8027-3C833DE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35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59.xml"/><Relationship Id="rId50" Type="http://schemas.openxmlformats.org/officeDocument/2006/relationships/image" Target="../media/image74.png"/><Relationship Id="rId7" Type="http://schemas.openxmlformats.org/officeDocument/2006/relationships/customXml" Target="../ink/ink39.xml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29" Type="http://schemas.openxmlformats.org/officeDocument/2006/relationships/customXml" Target="../ink/ink50.xml"/><Relationship Id="rId11" Type="http://schemas.openxmlformats.org/officeDocument/2006/relationships/customXml" Target="../ink/ink41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54.xml"/><Relationship Id="rId40" Type="http://schemas.openxmlformats.org/officeDocument/2006/relationships/image" Target="../media/image69.png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" Type="http://schemas.openxmlformats.org/officeDocument/2006/relationships/customXml" Target="../ink/ink38.xml"/><Relationship Id="rId10" Type="http://schemas.openxmlformats.org/officeDocument/2006/relationships/image" Target="../media/image5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4" Type="http://schemas.openxmlformats.org/officeDocument/2006/relationships/image" Target="../media/image51.png"/><Relationship Id="rId9" Type="http://schemas.openxmlformats.org/officeDocument/2006/relationships/customXml" Target="../ink/ink40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49.xml"/><Relationship Id="rId30" Type="http://schemas.openxmlformats.org/officeDocument/2006/relationships/image" Target="../media/image64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73.png"/><Relationship Id="rId8" Type="http://schemas.openxmlformats.org/officeDocument/2006/relationships/image" Target="../media/image53.png"/><Relationship Id="rId51" Type="http://schemas.openxmlformats.org/officeDocument/2006/relationships/customXml" Target="../ink/ink61.xml"/><Relationship Id="rId3" Type="http://schemas.openxmlformats.org/officeDocument/2006/relationships/customXml" Target="../ink/ink37.xml"/><Relationship Id="rId12" Type="http://schemas.openxmlformats.org/officeDocument/2006/relationships/image" Target="../media/image5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59.png"/><Relationship Id="rId41" Type="http://schemas.openxmlformats.org/officeDocument/2006/relationships/customXml" Target="../ink/ink56.xml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8.png"/><Relationship Id="rId50" Type="http://schemas.openxmlformats.org/officeDocument/2006/relationships/customXml" Target="../ink/ink28.xml"/><Relationship Id="rId55" Type="http://schemas.openxmlformats.org/officeDocument/2006/relationships/customXml" Target="../ink/ink31.xml"/><Relationship Id="rId7" Type="http://schemas.openxmlformats.org/officeDocument/2006/relationships/image" Target="../media/image8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3.png"/><Relationship Id="rId40" Type="http://schemas.openxmlformats.org/officeDocument/2006/relationships/customXml" Target="../ink/ink23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33.xml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customXml" Target="../ink/ink5.xml"/><Relationship Id="rId9" Type="http://schemas.openxmlformats.org/officeDocument/2006/relationships/image" Target="../media/image9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8.png"/><Relationship Id="rId30" Type="http://schemas.openxmlformats.org/officeDocument/2006/relationships/customXml" Target="../ink/ink18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7.xml"/><Relationship Id="rId56" Type="http://schemas.openxmlformats.org/officeDocument/2006/relationships/image" Target="../media/image32.png"/><Relationship Id="rId8" Type="http://schemas.openxmlformats.org/officeDocument/2006/relationships/customXml" Target="../ink/ink7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3.png"/><Relationship Id="rId20" Type="http://schemas.openxmlformats.org/officeDocument/2006/relationships/customXml" Target="../ink/ink13.xml"/><Relationship Id="rId41" Type="http://schemas.openxmlformats.org/officeDocument/2006/relationships/image" Target="../media/image25.png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9.png"/><Relationship Id="rId57" Type="http://schemas.openxmlformats.org/officeDocument/2006/relationships/customXml" Target="../ink/ink32.xml"/><Relationship Id="rId10" Type="http://schemas.openxmlformats.org/officeDocument/2006/relationships/customXml" Target="../ink/ink8.xml"/><Relationship Id="rId31" Type="http://schemas.openxmlformats.org/officeDocument/2006/relationships/image" Target="../media/image20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5E617-304D-B0A9-6A60-A4B3FC2E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Sampling Statistics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DE38BB-1516-691A-9B62-593BB04A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176B626-0A34-73E3-F2EC-111D4534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630805"/>
            <a:ext cx="10223795" cy="5336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9B2FB1D8-A680-63F4-BFC0-D0DFE8179368}"/>
                  </a:ext>
                </a:extLst>
              </p14:cNvPr>
              <p14:cNvContentPartPr/>
              <p14:nvPr/>
            </p14:nvContentPartPr>
            <p14:xfrm>
              <a:off x="9226705" y="479349"/>
              <a:ext cx="1469880" cy="538632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9B2FB1D8-A680-63F4-BFC0-D0DFE8179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7705" y="470349"/>
                <a:ext cx="1487520" cy="5403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E944AA-6F50-F376-5087-40B0890FF6F7}"/>
              </a:ext>
            </a:extLst>
          </p:cNvPr>
          <p:cNvSpPr txBox="1"/>
          <p:nvPr/>
        </p:nvSpPr>
        <p:spPr>
          <a:xfrm>
            <a:off x="5430982" y="6378651"/>
            <a:ext cx="653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Sampling distribution = set of estimated parameters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35EBC6A-1E51-16A0-A110-E96FB63E5198}"/>
              </a:ext>
            </a:extLst>
          </p:cNvPr>
          <p:cNvGrpSpPr/>
          <p:nvPr/>
        </p:nvGrpSpPr>
        <p:grpSpPr>
          <a:xfrm>
            <a:off x="8266585" y="5735349"/>
            <a:ext cx="1026360" cy="436680"/>
            <a:chOff x="8266585" y="5735349"/>
            <a:chExt cx="102636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57050054-F148-A04C-C730-25E6B089ED8D}"/>
                    </a:ext>
                  </a:extLst>
                </p14:cNvPr>
                <p14:cNvContentPartPr/>
                <p14:nvPr/>
              </p14:nvContentPartPr>
              <p14:xfrm>
                <a:off x="8266585" y="5822109"/>
                <a:ext cx="999720" cy="349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57050054-F148-A04C-C730-25E6B089E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7585" y="5813469"/>
                  <a:ext cx="1017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E2F4A826-8BE9-D1CC-93AD-E70BA937BC0C}"/>
                    </a:ext>
                  </a:extLst>
                </p14:cNvPr>
                <p14:cNvContentPartPr/>
                <p14:nvPr/>
              </p14:nvContentPartPr>
              <p14:xfrm>
                <a:off x="9162265" y="5735349"/>
                <a:ext cx="130680" cy="24948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E2F4A826-8BE9-D1CC-93AD-E70BA937BC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53265" y="5726709"/>
                  <a:ext cx="14832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940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4809AF-817D-8740-D09D-6B485FF677D3}"/>
                  </a:ext>
                </a:extLst>
              </p:cNvPr>
              <p:cNvSpPr txBox="1"/>
              <p:nvPr/>
            </p:nvSpPr>
            <p:spPr>
              <a:xfrm>
                <a:off x="101599" y="73891"/>
                <a:ext cx="12090401" cy="773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1)</a:t>
                </a:r>
              </a:p>
              <a:p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サンプル一つ一つは、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個の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RV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realization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から成り立っている。これら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RV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はそれぞれ母集団の確率分布を持つ（全てのデータは同じ母集団から取ってきているから当たり前）。つまり</a:t>
                </a:r>
                <a:r>
                  <a:rPr kumimoji="1"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i.i.d.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である。</a:t>
                </a:r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 </a:t>
                </a:r>
                <a:r>
                  <a:rPr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likelifood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とは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を変化させ、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RVs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joint probability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を最大化させるアルゴリズムである。抽象的に言うと、サンプルに一番近い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pdf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を作ること。</a:t>
                </a: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acc>
                            <m:accPr>
                              <m:chr m:val="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ja-JP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3)</a:t>
                </a:r>
              </a:p>
              <a:p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当たり前だが、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Population, sample, model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は違う。それぞれに似ているが違う代表値がある。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はそれぞれ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の平均、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の平均、モデルの平均だ。</a:t>
                </a: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4)</a:t>
                </a: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distribution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の定義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values of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 distribution: </a:t>
                </a:r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母集団の分布→求めたいやつ</a:t>
                </a:r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5)</a:t>
                </a:r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RVs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の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joint probability distribution 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が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distribution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を決定する。</a:t>
                </a: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"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𝑑𝑒𝑐𝑖𝑑𝑒𝑠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これはそもそも関数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自体が</m:t>
                    </m:r>
                  </m:oMath>
                </a14:m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、インプットを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としているため、あるパラメターができるということは、ある特定のインプットが存在していたといこと。</a:t>
                </a: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4809AF-817D-8740-D09D-6B485FF6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73891"/>
                <a:ext cx="12090401" cy="7733848"/>
              </a:xfrm>
              <a:prstGeom prst="rect">
                <a:avLst/>
              </a:prstGeom>
              <a:blipFill>
                <a:blip r:embed="rId2"/>
                <a:stretch>
                  <a:fillRect l="-454" t="-394" r="-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F8E140-25E7-6F2D-F841-FDA2E8AF70D9}"/>
                  </a:ext>
                </a:extLst>
              </p:cNvPr>
              <p:cNvSpPr txBox="1"/>
              <p:nvPr/>
            </p:nvSpPr>
            <p:spPr>
              <a:xfrm>
                <a:off x="0" y="340960"/>
                <a:ext cx="12192000" cy="5132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基本的なロジック：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前提：</a:t>
                </a:r>
                <a:endParaRPr lang="en-US" altLang="ja-JP" dirty="0"/>
              </a:p>
              <a:p>
                <a:r>
                  <a:rPr lang="ja-JP" altLang="en-US" dirty="0"/>
                  <a:t>①ある変数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を変数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を使って表現したい。</a:t>
                </a:r>
                <a:endParaRPr lang="en-US" altLang="ja-JP" dirty="0"/>
              </a:p>
              <a:p>
                <a:r>
                  <a:rPr lang="ja-JP" altLang="en-US" dirty="0"/>
                  <a:t>②条件：</a:t>
                </a:r>
                <a:r>
                  <a:rPr lang="en-US" altLang="ja-JP" dirty="0"/>
                  <a:t>1)</a:t>
                </a:r>
                <a:r>
                  <a:rPr lang="ja-JP" altLang="en-US" dirty="0"/>
                  <a:t>その変数同士に</a:t>
                </a:r>
                <a:r>
                  <a:rPr lang="en-US" altLang="ja-JP" dirty="0"/>
                  <a:t>algebraically</a:t>
                </a:r>
                <a:r>
                  <a:rPr lang="ja-JP" altLang="en-US" dirty="0"/>
                  <a:t>な関係がある、かつ、</a:t>
                </a:r>
                <a:r>
                  <a:rPr lang="en-US" altLang="ja-JP" dirty="0"/>
                  <a:t>2)</a:t>
                </a:r>
                <a:r>
                  <a:rPr lang="ja-JP" altLang="en-US" dirty="0"/>
                  <a:t>変数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が分かってる。そうであれば、変数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algebraically</a:t>
                </a:r>
                <a:r>
                  <a:rPr lang="ja-JP" altLang="en-US" dirty="0"/>
                  <a:t>な数式に代入することで、変数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も求めることができる。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①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を求めたい。特に、</a:t>
                </a:r>
                <a:r>
                  <a:rPr lang="en-US" altLang="ja-JP" dirty="0"/>
                  <a:t>population</a:t>
                </a:r>
                <a:r>
                  <a:rPr lang="ja-JP" altLang="en-US" dirty="0"/>
                  <a:t>に沿って、どう変わるのかを求めたい。</a:t>
                </a:r>
                <a:endParaRPr lang="en-US" altLang="ja-JP" dirty="0"/>
              </a:p>
              <a:p>
                <a:r>
                  <a:rPr lang="ja-JP" altLang="en-US" dirty="0"/>
                  <a:t>② </a:t>
                </a:r>
                <a:r>
                  <a:rPr lang="en-US" altLang="ja-JP" dirty="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Y=sample</a:t>
                </a:r>
                <a:r>
                  <a:rPr kumimoji="1" lang="ja-JP" altLang="en-US" dirty="0"/>
                  <a:t>をインプットして受ける。</a:t>
                </a:r>
                <a:endParaRPr kumimoji="1" lang="en-US" altLang="ja-JP" dirty="0"/>
              </a:p>
              <a:p>
                <a:r>
                  <a:rPr lang="ja-JP" altLang="en-US" dirty="0"/>
                  <a:t>③ </a:t>
                </a:r>
                <a:r>
                  <a:rPr kumimoji="1" lang="ja-JP" altLang="en-US" dirty="0"/>
                  <a:t>そもそもサンプルとは、</a:t>
                </a:r>
                <a:r>
                  <a:rPr kumimoji="1" lang="en-US" altLang="ja-JP" dirty="0"/>
                  <a:t>population</a:t>
                </a:r>
                <a:r>
                  <a:rPr kumimoji="1" lang="ja-JP" altLang="en-US" dirty="0"/>
                  <a:t>から一つの事象を引くことの繰り返しだから、</a:t>
                </a:r>
                <a:r>
                  <a:rPr kumimoji="1" lang="en-US" altLang="ja-JP" dirty="0"/>
                  <a:t>RV</a:t>
                </a:r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個あり、引くときに、それぞれが決定して、初めて一つの</a:t>
                </a:r>
                <a:r>
                  <a:rPr kumimoji="1" lang="en-US" altLang="ja-JP" dirty="0"/>
                  <a:t>sample</a:t>
                </a:r>
                <a:r>
                  <a:rPr kumimoji="1" lang="ja-JP" altLang="en-US" dirty="0"/>
                  <a:t>が完成すると考えることができる。</a:t>
                </a:r>
                <a:endParaRPr kumimoji="1" lang="en-US" altLang="ja-JP" dirty="0"/>
              </a:p>
              <a:p>
                <a:r>
                  <a:rPr lang="ja-JP" altLang="en-US" dirty="0"/>
                  <a:t>④ すると、サンプル</a:t>
                </a:r>
                <a:r>
                  <a:rPr lang="en-US" altLang="ja-JP" dirty="0"/>
                  <a:t>Y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∧…∧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}</a:t>
                </a:r>
                <a:r>
                  <a:rPr lang="ja-JP" altLang="en-US" dirty="0"/>
                  <a:t>のように展開することができる。</a:t>
                </a:r>
                <a:endParaRPr lang="en-US" altLang="ja-JP" dirty="0"/>
              </a:p>
              <a:p>
                <a:r>
                  <a:rPr lang="ja-JP" altLang="en-US" dirty="0"/>
                  <a:t>⑤ よって、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population</a:t>
                </a:r>
                <a:r>
                  <a:rPr kumimoji="1" lang="ja-JP" altLang="en-US" dirty="0"/>
                  <a:t>のデータ</a:t>
                </a:r>
                <a:r>
                  <a:rPr kumimoji="1" lang="en-US" altLang="ja-JP" dirty="0"/>
                  <a:t>(</a:t>
                </a:r>
                <a:r>
                  <a:rPr lang="en-US" altLang="ja-JP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∧…∧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}</a:t>
                </a:r>
                <a:r>
                  <a:rPr lang="ja-JP" altLang="en-US" dirty="0"/>
                  <a:t>のこと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には</a:t>
                </a:r>
                <a:r>
                  <a:rPr kumimoji="1" lang="en-US" altLang="ja-JP" dirty="0"/>
                  <a:t>algebraically</a:t>
                </a:r>
                <a:r>
                  <a:rPr kumimoji="1" lang="ja-JP" altLang="en-US" dirty="0"/>
                  <a:t>な関係性が存在する。</a:t>
                </a:r>
                <a:endParaRPr kumimoji="1" lang="en-US" altLang="ja-JP" dirty="0"/>
              </a:p>
              <a:p>
                <a:r>
                  <a:rPr kumimoji="1" lang="ja-JP" altLang="en-US" dirty="0"/>
                  <a:t>⑥ また、それぞれの「引き」は同じ母集団から行われているため、それぞれの</a:t>
                </a:r>
                <a:r>
                  <a:rPr kumimoji="1" lang="en-US" altLang="ja-JP" dirty="0"/>
                  <a:t>RV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pdf</a:t>
                </a:r>
                <a:r>
                  <a:rPr kumimoji="1" lang="ja-JP" altLang="en-US" dirty="0"/>
                  <a:t>は母集団の</a:t>
                </a:r>
                <a:r>
                  <a:rPr kumimoji="1" lang="en-US" altLang="ja-JP" dirty="0"/>
                  <a:t>pdf</a:t>
                </a:r>
                <a:r>
                  <a:rPr kumimoji="1" lang="ja-JP" altLang="en-US" dirty="0"/>
                  <a:t>自体である。</a:t>
                </a:r>
                <a:endParaRPr kumimoji="1" lang="en-US" altLang="ja-JP" dirty="0"/>
              </a:p>
              <a:p>
                <a:r>
                  <a:rPr lang="ja-JP" altLang="en-US" dirty="0"/>
                  <a:t>⑦ ここで、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dirty="0" smtClean="0"/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∧…∧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}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という、</a:t>
                </a:r>
                <a:r>
                  <a:rPr lang="en-US" altLang="ja-JP" dirty="0"/>
                  <a:t>population</a:t>
                </a:r>
                <a:r>
                  <a:rPr lang="ja-JP" altLang="en-US" dirty="0"/>
                  <a:t>から取ってきたサンプルと、</a:t>
                </a:r>
                <a:r>
                  <a:rPr lang="en-US" altLang="ja-JP" dirty="0"/>
                  <a:t>estimate(=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ja-JP" dirty="0"/>
                  <a:t>) </a:t>
                </a:r>
                <a:r>
                  <a:rPr lang="ja-JP" altLang="en-US" dirty="0"/>
                  <a:t>の関係性があり、かつ、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dirty="0" smtClean="0"/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∧…∧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}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distribution</a:t>
                </a:r>
                <a:r>
                  <a:rPr kumimoji="1" lang="ja-JP" altLang="en-US" dirty="0"/>
                  <a:t>が分かっていることから、</a:t>
                </a:r>
                <a:r>
                  <a:rPr lang="en-US" altLang="ja-JP" dirty="0"/>
                  <a:t> estimate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population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distribution</a:t>
                </a:r>
                <a:r>
                  <a:rPr lang="ja-JP" altLang="en-US" dirty="0"/>
                  <a:t>で表現することができる。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F8E140-25E7-6F2D-F841-FDA2E8AF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960"/>
                <a:ext cx="12192000" cy="5132046"/>
              </a:xfrm>
              <a:prstGeom prst="rect">
                <a:avLst/>
              </a:prstGeom>
              <a:blipFill>
                <a:blip r:embed="rId2"/>
                <a:stretch>
                  <a:fillRect l="-400" t="-713" b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81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7388A7-4F56-57D9-8265-133C0175F3BE}"/>
              </a:ext>
            </a:extLst>
          </p:cNvPr>
          <p:cNvSpPr txBox="1"/>
          <p:nvPr/>
        </p:nvSpPr>
        <p:spPr>
          <a:xfrm>
            <a:off x="2549237" y="826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ja-JP" dirty="0"/>
              <a:t>RV</a:t>
            </a:r>
            <a:r>
              <a:rPr kumimoji="1" lang="ja-JP" altLang="en-US" dirty="0"/>
              <a:t>の足し算の意味を理解する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7860A4-7599-EE80-F0BA-DABBDC03220F}"/>
              </a:ext>
            </a:extLst>
          </p:cNvPr>
          <p:cNvSpPr/>
          <p:nvPr/>
        </p:nvSpPr>
        <p:spPr>
          <a:xfrm>
            <a:off x="4867564" y="2807854"/>
            <a:ext cx="2152073" cy="143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RV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8154938-B17D-D114-962F-348CEFBA1CC0}"/>
              </a:ext>
            </a:extLst>
          </p:cNvPr>
          <p:cNvCxnSpPr/>
          <p:nvPr/>
        </p:nvCxnSpPr>
        <p:spPr>
          <a:xfrm>
            <a:off x="3556001" y="3592945"/>
            <a:ext cx="100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81E907-3C60-FA05-14B4-FC5D78682098}"/>
              </a:ext>
            </a:extLst>
          </p:cNvPr>
          <p:cNvCxnSpPr/>
          <p:nvPr/>
        </p:nvCxnSpPr>
        <p:spPr>
          <a:xfrm>
            <a:off x="7310583" y="3592945"/>
            <a:ext cx="100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84A989-C263-E484-DB9C-676F30BEDE7B}"/>
              </a:ext>
            </a:extLst>
          </p:cNvPr>
          <p:cNvSpPr txBox="1"/>
          <p:nvPr/>
        </p:nvSpPr>
        <p:spPr>
          <a:xfrm>
            <a:off x="1851891" y="3429000"/>
            <a:ext cx="16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Event</a:t>
            </a:r>
          </a:p>
          <a:p>
            <a:pPr algn="r"/>
            <a:r>
              <a:rPr lang="en-US" altLang="ja-JP" dirty="0"/>
              <a:t>(</a:t>
            </a:r>
            <a:r>
              <a:rPr lang="ja-JP" altLang="en-US" dirty="0"/>
              <a:t>名前と確率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18DA39-E547-F817-5CE8-DBF84CE43150}"/>
              </a:ext>
            </a:extLst>
          </p:cNvPr>
          <p:cNvSpPr txBox="1"/>
          <p:nvPr/>
        </p:nvSpPr>
        <p:spPr>
          <a:xfrm>
            <a:off x="8483600" y="3382833"/>
            <a:ext cx="235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Realization</a:t>
            </a:r>
          </a:p>
          <a:p>
            <a:r>
              <a:rPr lang="ja-JP" altLang="en-US" dirty="0"/>
              <a:t>対応する実数と確率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93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880DA39-7602-BC11-5078-42542148E4E3}"/>
              </a:ext>
            </a:extLst>
          </p:cNvPr>
          <p:cNvCxnSpPr>
            <a:cxnSpLocks/>
          </p:cNvCxnSpPr>
          <p:nvPr/>
        </p:nvCxnSpPr>
        <p:spPr>
          <a:xfrm>
            <a:off x="1385455" y="1838036"/>
            <a:ext cx="3514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08D66D1-23C4-5B38-A063-FDA1C680D56B}"/>
              </a:ext>
            </a:extLst>
          </p:cNvPr>
          <p:cNvCxnSpPr>
            <a:cxnSpLocks/>
          </p:cNvCxnSpPr>
          <p:nvPr/>
        </p:nvCxnSpPr>
        <p:spPr>
          <a:xfrm>
            <a:off x="1385455" y="2424545"/>
            <a:ext cx="3514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3BB1CE-D368-18DD-4DCC-5AEF92825342}"/>
              </a:ext>
            </a:extLst>
          </p:cNvPr>
          <p:cNvCxnSpPr>
            <a:cxnSpLocks/>
          </p:cNvCxnSpPr>
          <p:nvPr/>
        </p:nvCxnSpPr>
        <p:spPr>
          <a:xfrm>
            <a:off x="1385455" y="3011054"/>
            <a:ext cx="3514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D5DCB5-6234-0EAF-E04A-C40E1D34D074}"/>
              </a:ext>
            </a:extLst>
          </p:cNvPr>
          <p:cNvCxnSpPr>
            <a:cxnSpLocks/>
          </p:cNvCxnSpPr>
          <p:nvPr/>
        </p:nvCxnSpPr>
        <p:spPr>
          <a:xfrm>
            <a:off x="2124363" y="992908"/>
            <a:ext cx="0" cy="201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FC3B4B-D6BF-5F76-EBD9-8BE792A129BB}"/>
              </a:ext>
            </a:extLst>
          </p:cNvPr>
          <p:cNvCxnSpPr>
            <a:cxnSpLocks/>
          </p:cNvCxnSpPr>
          <p:nvPr/>
        </p:nvCxnSpPr>
        <p:spPr>
          <a:xfrm>
            <a:off x="3057235" y="992908"/>
            <a:ext cx="18473" cy="201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A1F56F-4F61-9A62-EA5E-07DACAE68472}"/>
              </a:ext>
            </a:extLst>
          </p:cNvPr>
          <p:cNvCxnSpPr>
            <a:cxnSpLocks/>
          </p:cNvCxnSpPr>
          <p:nvPr/>
        </p:nvCxnSpPr>
        <p:spPr>
          <a:xfrm>
            <a:off x="3990107" y="992908"/>
            <a:ext cx="6928" cy="201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2807D5-27C3-4881-B281-8304711ACF70}"/>
              </a:ext>
            </a:extLst>
          </p:cNvPr>
          <p:cNvCxnSpPr>
            <a:cxnSpLocks/>
          </p:cNvCxnSpPr>
          <p:nvPr/>
        </p:nvCxnSpPr>
        <p:spPr>
          <a:xfrm>
            <a:off x="4899888" y="992908"/>
            <a:ext cx="0" cy="201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8DF0B2-B88E-3619-502B-439E234AEF78}"/>
              </a:ext>
            </a:extLst>
          </p:cNvPr>
          <p:cNvSpPr txBox="1"/>
          <p:nvPr/>
        </p:nvSpPr>
        <p:spPr>
          <a:xfrm>
            <a:off x="2179781" y="1468703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A=a_1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8BE4F4-5A23-ACE8-8416-9432B934678D}"/>
              </a:ext>
            </a:extLst>
          </p:cNvPr>
          <p:cNvSpPr txBox="1"/>
          <p:nvPr/>
        </p:nvSpPr>
        <p:spPr>
          <a:xfrm>
            <a:off x="3101108" y="1468703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A=a_1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9B0E6-D68D-01D8-7A86-C8807FC68AC7}"/>
              </a:ext>
            </a:extLst>
          </p:cNvPr>
          <p:cNvSpPr txBox="1"/>
          <p:nvPr/>
        </p:nvSpPr>
        <p:spPr>
          <a:xfrm>
            <a:off x="4022435" y="1468703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A=a_1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38E6AC-FDA0-04C9-F88B-E5A11B89C72A}"/>
              </a:ext>
            </a:extLst>
          </p:cNvPr>
          <p:cNvSpPr txBox="1"/>
          <p:nvPr/>
        </p:nvSpPr>
        <p:spPr>
          <a:xfrm>
            <a:off x="1293089" y="1953610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B=</a:t>
            </a:r>
            <a:r>
              <a:rPr lang="en-US" altLang="ja-JP" dirty="0"/>
              <a:t>b</a:t>
            </a:r>
            <a:r>
              <a:rPr kumimoji="1" lang="en-US" altLang="ja-JP" dirty="0"/>
              <a:t>_1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C202EDE-CCBA-3B09-B6CC-74B4D7E88D24}"/>
              </a:ext>
            </a:extLst>
          </p:cNvPr>
          <p:cNvSpPr txBox="1"/>
          <p:nvPr/>
        </p:nvSpPr>
        <p:spPr>
          <a:xfrm>
            <a:off x="1256145" y="2540118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B=</a:t>
            </a:r>
            <a:r>
              <a:rPr lang="en-US" altLang="ja-JP" dirty="0"/>
              <a:t>b</a:t>
            </a:r>
            <a:r>
              <a:rPr kumimoji="1" lang="en-US" altLang="ja-JP" dirty="0"/>
              <a:t>_2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949F-0568-AFE9-E8C5-C4A1D316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4" y="2028080"/>
            <a:ext cx="2701923" cy="25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BDB39CA-85F3-8DF5-8EF1-D0BF0D69C555}"/>
              </a:ext>
            </a:extLst>
          </p:cNvPr>
          <p:cNvGrpSpPr/>
          <p:nvPr/>
        </p:nvGrpSpPr>
        <p:grpSpPr>
          <a:xfrm>
            <a:off x="6970990" y="2424940"/>
            <a:ext cx="334800" cy="414000"/>
            <a:chOff x="6970990" y="2424940"/>
            <a:chExt cx="3348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FE6116EC-A41A-33BB-62C0-8EFA5AA52E7A}"/>
                    </a:ext>
                  </a:extLst>
                </p14:cNvPr>
                <p14:cNvContentPartPr/>
                <p14:nvPr/>
              </p14:nvContentPartPr>
              <p14:xfrm>
                <a:off x="7009510" y="2464180"/>
                <a:ext cx="19800" cy="37476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FE6116EC-A41A-33BB-62C0-8EFA5AA52E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00870" y="2455540"/>
                  <a:ext cx="37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541678BB-3F9D-6CED-6F6F-28F440EB8BAD}"/>
                    </a:ext>
                  </a:extLst>
                </p14:cNvPr>
                <p14:cNvContentPartPr/>
                <p14:nvPr/>
              </p14:nvContentPartPr>
              <p14:xfrm>
                <a:off x="6970990" y="2467060"/>
                <a:ext cx="83160" cy="4500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541678BB-3F9D-6CED-6F6F-28F440EB8B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1990" y="2458060"/>
                  <a:ext cx="100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32225DF1-3826-FABC-5D10-ECBFC047D1C2}"/>
                    </a:ext>
                  </a:extLst>
                </p14:cNvPr>
                <p14:cNvContentPartPr/>
                <p14:nvPr/>
              </p14:nvContentPartPr>
              <p14:xfrm>
                <a:off x="7073950" y="2603500"/>
                <a:ext cx="74520" cy="691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32225DF1-3826-FABC-5D10-ECBFC047D1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64950" y="2594500"/>
                  <a:ext cx="92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93F6263-E61C-ABAE-5FE1-85821E7CA722}"/>
                    </a:ext>
                  </a:extLst>
                </p14:cNvPr>
                <p14:cNvContentPartPr/>
                <p14:nvPr/>
              </p14:nvContentPartPr>
              <p14:xfrm>
                <a:off x="7106350" y="2571460"/>
                <a:ext cx="43920" cy="11412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93F6263-E61C-ABAE-5FE1-85821E7CA7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97350" y="2562820"/>
                  <a:ext cx="61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17A0E1D8-EF6D-306A-6F86-D14C8B6A63BE}"/>
                    </a:ext>
                  </a:extLst>
                </p14:cNvPr>
                <p14:cNvContentPartPr/>
                <p14:nvPr/>
              </p14:nvContentPartPr>
              <p14:xfrm>
                <a:off x="7225870" y="2508100"/>
                <a:ext cx="73080" cy="16128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17A0E1D8-EF6D-306A-6F86-D14C8B6A63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16870" y="2499460"/>
                  <a:ext cx="90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9363DBF2-FD7B-565C-7A80-5C3740546CA9}"/>
                    </a:ext>
                  </a:extLst>
                </p14:cNvPr>
                <p14:cNvContentPartPr/>
                <p14:nvPr/>
              </p14:nvContentPartPr>
              <p14:xfrm>
                <a:off x="7238830" y="2594500"/>
                <a:ext cx="66960" cy="28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9363DBF2-FD7B-565C-7A80-5C3740546C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30190" y="2585500"/>
                  <a:ext cx="84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34BE110E-0544-A6AC-73FC-6442F925F054}"/>
                    </a:ext>
                  </a:extLst>
                </p14:cNvPr>
                <p14:cNvContentPartPr/>
                <p14:nvPr/>
              </p14:nvContentPartPr>
              <p14:xfrm>
                <a:off x="7219750" y="2424940"/>
                <a:ext cx="61560" cy="6444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34BE110E-0544-A6AC-73FC-6442F925F0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10750" y="2416300"/>
                  <a:ext cx="792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E8405EE-421C-2666-CC70-1B03D43F2665}"/>
              </a:ext>
            </a:extLst>
          </p:cNvPr>
          <p:cNvGrpSpPr/>
          <p:nvPr/>
        </p:nvGrpSpPr>
        <p:grpSpPr>
          <a:xfrm>
            <a:off x="6762550" y="2838940"/>
            <a:ext cx="64080" cy="285480"/>
            <a:chOff x="6762550" y="2838940"/>
            <a:chExt cx="6408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CEE50C65-EFA8-687B-2C78-C71F78ED969E}"/>
                    </a:ext>
                  </a:extLst>
                </p14:cNvPr>
                <p14:cNvContentPartPr/>
                <p14:nvPr/>
              </p14:nvContentPartPr>
              <p14:xfrm>
                <a:off x="6800350" y="2838940"/>
                <a:ext cx="14040" cy="28548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CEE50C65-EFA8-687B-2C78-C71F78ED96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1710" y="2830300"/>
                  <a:ext cx="31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16C7C9B1-51BF-3311-4F78-90E2713C8554}"/>
                    </a:ext>
                  </a:extLst>
                </p14:cNvPr>
                <p14:cNvContentPartPr/>
                <p14:nvPr/>
              </p14:nvContentPartPr>
              <p14:xfrm>
                <a:off x="6762550" y="2843620"/>
                <a:ext cx="64080" cy="6516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16C7C9B1-51BF-3311-4F78-90E2713C85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53550" y="2834620"/>
                  <a:ext cx="8172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A67C24EE-16E2-49F5-4109-459546B25A91}"/>
                  </a:ext>
                </a:extLst>
              </p14:cNvPr>
              <p14:cNvContentPartPr/>
              <p14:nvPr/>
            </p14:nvContentPartPr>
            <p14:xfrm>
              <a:off x="7179070" y="3012820"/>
              <a:ext cx="15480" cy="295560"/>
            </p14:xfrm>
          </p:contentPart>
        </mc:Choice>
        <mc:Fallback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A67C24EE-16E2-49F5-4109-459546B25A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70430" y="3003820"/>
                <a:ext cx="3312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7D3A249-3683-7281-2E54-81FB9E28E463}"/>
              </a:ext>
            </a:extLst>
          </p:cNvPr>
          <p:cNvGrpSpPr/>
          <p:nvPr/>
        </p:nvGrpSpPr>
        <p:grpSpPr>
          <a:xfrm>
            <a:off x="7144510" y="3016060"/>
            <a:ext cx="91440" cy="70560"/>
            <a:chOff x="7144510" y="3016060"/>
            <a:chExt cx="9144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70542BBE-D591-D139-6ABD-931EC8D01250}"/>
                    </a:ext>
                  </a:extLst>
                </p14:cNvPr>
                <p14:cNvContentPartPr/>
                <p14:nvPr/>
              </p14:nvContentPartPr>
              <p14:xfrm>
                <a:off x="7144510" y="3016060"/>
                <a:ext cx="37440" cy="7056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70542BBE-D591-D139-6ABD-931EC8D012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35870" y="3007060"/>
                  <a:ext cx="55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3A1F7976-9F29-74B7-A672-5924E87F0260}"/>
                    </a:ext>
                  </a:extLst>
                </p14:cNvPr>
                <p14:cNvContentPartPr/>
                <p14:nvPr/>
              </p14:nvContentPartPr>
              <p14:xfrm>
                <a:off x="7194190" y="3035140"/>
                <a:ext cx="41760" cy="3312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3A1F7976-9F29-74B7-A672-5924E87F02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85550" y="3026500"/>
                  <a:ext cx="594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EE24681-E07E-D9EC-4B07-D5474E87E570}"/>
              </a:ext>
            </a:extLst>
          </p:cNvPr>
          <p:cNvGrpSpPr/>
          <p:nvPr/>
        </p:nvGrpSpPr>
        <p:grpSpPr>
          <a:xfrm>
            <a:off x="7359430" y="3285340"/>
            <a:ext cx="74520" cy="327960"/>
            <a:chOff x="7359430" y="3285340"/>
            <a:chExt cx="7452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319184C8-CE45-FA1D-70A8-881B35F2F437}"/>
                    </a:ext>
                  </a:extLst>
                </p14:cNvPr>
                <p14:cNvContentPartPr/>
                <p14:nvPr/>
              </p14:nvContentPartPr>
              <p14:xfrm>
                <a:off x="7377070" y="3296140"/>
                <a:ext cx="20880" cy="31716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319184C8-CE45-FA1D-70A8-881B35F2F4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68430" y="3287500"/>
                  <a:ext cx="38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6FADD20-40E2-2C19-01C3-A42BBF5CD371}"/>
                    </a:ext>
                  </a:extLst>
                </p14:cNvPr>
                <p14:cNvContentPartPr/>
                <p14:nvPr/>
              </p14:nvContentPartPr>
              <p14:xfrm>
                <a:off x="7359430" y="3285340"/>
                <a:ext cx="74520" cy="5148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6FADD20-40E2-2C19-01C3-A42BBF5CD3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50430" y="3276340"/>
                  <a:ext cx="921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740F3A5-96D5-0BC9-C18F-01973794531F}"/>
              </a:ext>
            </a:extLst>
          </p:cNvPr>
          <p:cNvGrpSpPr/>
          <p:nvPr/>
        </p:nvGrpSpPr>
        <p:grpSpPr>
          <a:xfrm>
            <a:off x="7683430" y="3249340"/>
            <a:ext cx="97200" cy="573480"/>
            <a:chOff x="7683430" y="3249340"/>
            <a:chExt cx="9720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34A9DBC9-1F2E-AA12-73F1-54028CEF8FEB}"/>
                    </a:ext>
                  </a:extLst>
                </p14:cNvPr>
                <p14:cNvContentPartPr/>
                <p14:nvPr/>
              </p14:nvContentPartPr>
              <p14:xfrm>
                <a:off x="7738150" y="3249340"/>
                <a:ext cx="28080" cy="28800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34A9DBC9-1F2E-AA12-73F1-54028CEF8F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29510" y="3240340"/>
                  <a:ext cx="45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D194DDA0-C299-5AFC-FEA0-0F4D5BE8CEA1}"/>
                    </a:ext>
                  </a:extLst>
                </p14:cNvPr>
                <p14:cNvContentPartPr/>
                <p14:nvPr/>
              </p14:nvContentPartPr>
              <p14:xfrm>
                <a:off x="7708630" y="3252940"/>
                <a:ext cx="72000" cy="363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D194DDA0-C299-5AFC-FEA0-0F4D5BE8CE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99630" y="3244300"/>
                  <a:ext cx="89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F7B9C6B4-810F-91F7-429D-04E7F36CF01C}"/>
                    </a:ext>
                  </a:extLst>
                </p14:cNvPr>
                <p14:cNvContentPartPr/>
                <p14:nvPr/>
              </p14:nvContentPartPr>
              <p14:xfrm>
                <a:off x="7708270" y="3613660"/>
                <a:ext cx="14040" cy="20916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F7B9C6B4-810F-91F7-429D-04E7F36CF0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99630" y="3604660"/>
                  <a:ext cx="31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9D5B82AB-FECC-5F18-9F2C-998E131CDDE2}"/>
                    </a:ext>
                  </a:extLst>
                </p14:cNvPr>
                <p14:cNvContentPartPr/>
                <p14:nvPr/>
              </p14:nvContentPartPr>
              <p14:xfrm>
                <a:off x="7683430" y="3617260"/>
                <a:ext cx="54720" cy="4680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9D5B82AB-FECC-5F18-9F2C-998E131CDD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74430" y="3608620"/>
                  <a:ext cx="723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5A4097-846B-84E6-E878-47B23958DE14}"/>
              </a:ext>
            </a:extLst>
          </p:cNvPr>
          <p:cNvGrpSpPr/>
          <p:nvPr/>
        </p:nvGrpSpPr>
        <p:grpSpPr>
          <a:xfrm>
            <a:off x="8146750" y="3448420"/>
            <a:ext cx="69480" cy="158400"/>
            <a:chOff x="8146750" y="3448420"/>
            <a:chExt cx="6948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07595281-8F32-C039-60F2-EBD0A1EDCC2B}"/>
                    </a:ext>
                  </a:extLst>
                </p14:cNvPr>
                <p14:cNvContentPartPr/>
                <p14:nvPr/>
              </p14:nvContentPartPr>
              <p14:xfrm>
                <a:off x="8185990" y="3448420"/>
                <a:ext cx="12240" cy="15840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07595281-8F32-C039-60F2-EBD0A1EDCC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76990" y="3439780"/>
                  <a:ext cx="29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D5E58E92-BE6D-E32E-D28E-9703E43D769B}"/>
                    </a:ext>
                  </a:extLst>
                </p14:cNvPr>
                <p14:cNvContentPartPr/>
                <p14:nvPr/>
              </p14:nvContentPartPr>
              <p14:xfrm>
                <a:off x="8146750" y="3460300"/>
                <a:ext cx="69480" cy="3132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D5E58E92-BE6D-E32E-D28E-9703E43D769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8110" y="3451660"/>
                  <a:ext cx="87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323221EE-BFE9-125E-F6BF-74C3FAF03813}"/>
              </a:ext>
            </a:extLst>
          </p:cNvPr>
          <p:cNvGrpSpPr/>
          <p:nvPr/>
        </p:nvGrpSpPr>
        <p:grpSpPr>
          <a:xfrm>
            <a:off x="7956310" y="3443740"/>
            <a:ext cx="54000" cy="118800"/>
            <a:chOff x="7956310" y="3443740"/>
            <a:chExt cx="5400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8" name="インク 1027">
                  <a:extLst>
                    <a:ext uri="{FF2B5EF4-FFF2-40B4-BE49-F238E27FC236}">
                      <a16:creationId xmlns:a16="http://schemas.microsoft.com/office/drawing/2014/main" id="{FC079CCF-9715-9D17-E6BD-B9F6DBA11D80}"/>
                    </a:ext>
                  </a:extLst>
                </p14:cNvPr>
                <p14:cNvContentPartPr/>
                <p14:nvPr/>
              </p14:nvContentPartPr>
              <p14:xfrm>
                <a:off x="7988350" y="3443740"/>
                <a:ext cx="360" cy="118800"/>
              </p14:xfrm>
            </p:contentPart>
          </mc:Choice>
          <mc:Fallback>
            <p:pic>
              <p:nvPicPr>
                <p:cNvPr id="1028" name="インク 1027">
                  <a:extLst>
                    <a:ext uri="{FF2B5EF4-FFF2-40B4-BE49-F238E27FC236}">
                      <a16:creationId xmlns:a16="http://schemas.microsoft.com/office/drawing/2014/main" id="{FC079CCF-9715-9D17-E6BD-B9F6DBA11D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79350" y="3434740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29" name="インク 1028">
                  <a:extLst>
                    <a:ext uri="{FF2B5EF4-FFF2-40B4-BE49-F238E27FC236}">
                      <a16:creationId xmlns:a16="http://schemas.microsoft.com/office/drawing/2014/main" id="{925AB456-1E1E-8A27-F49E-9A28DA1F69B9}"/>
                    </a:ext>
                  </a:extLst>
                </p14:cNvPr>
                <p14:cNvContentPartPr/>
                <p14:nvPr/>
              </p14:nvContentPartPr>
              <p14:xfrm>
                <a:off x="7956310" y="3448420"/>
                <a:ext cx="54000" cy="37800"/>
              </p14:xfrm>
            </p:contentPart>
          </mc:Choice>
          <mc:Fallback>
            <p:pic>
              <p:nvPicPr>
                <p:cNvPr id="1029" name="インク 1028">
                  <a:extLst>
                    <a:ext uri="{FF2B5EF4-FFF2-40B4-BE49-F238E27FC236}">
                      <a16:creationId xmlns:a16="http://schemas.microsoft.com/office/drawing/2014/main" id="{925AB456-1E1E-8A27-F49E-9A28DA1F69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47310" y="3439780"/>
                  <a:ext cx="71640" cy="5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35" name="直線矢印コネクタ 1034">
            <a:extLst>
              <a:ext uri="{FF2B5EF4-FFF2-40B4-BE49-F238E27FC236}">
                <a16:creationId xmlns:a16="http://schemas.microsoft.com/office/drawing/2014/main" id="{7BB64F50-1ACC-CDC2-B81E-10EE65926ED4}"/>
              </a:ext>
            </a:extLst>
          </p:cNvPr>
          <p:cNvCxnSpPr/>
          <p:nvPr/>
        </p:nvCxnSpPr>
        <p:spPr>
          <a:xfrm>
            <a:off x="1809608" y="5652326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9D643553-5B0A-AFCB-2CD3-821CBF8CA5EE}"/>
              </a:ext>
            </a:extLst>
          </p:cNvPr>
          <p:cNvCxnSpPr>
            <a:cxnSpLocks/>
          </p:cNvCxnSpPr>
          <p:nvPr/>
        </p:nvCxnSpPr>
        <p:spPr>
          <a:xfrm flipH="1">
            <a:off x="1581008" y="5652326"/>
            <a:ext cx="2286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線矢印コネクタ 1037">
            <a:extLst>
              <a:ext uri="{FF2B5EF4-FFF2-40B4-BE49-F238E27FC236}">
                <a16:creationId xmlns:a16="http://schemas.microsoft.com/office/drawing/2014/main" id="{6D88B51D-2D4D-2321-FD94-E8866A739330}"/>
              </a:ext>
            </a:extLst>
          </p:cNvPr>
          <p:cNvCxnSpPr>
            <a:cxnSpLocks/>
          </p:cNvCxnSpPr>
          <p:nvPr/>
        </p:nvCxnSpPr>
        <p:spPr>
          <a:xfrm flipV="1">
            <a:off x="1809608" y="4845056"/>
            <a:ext cx="0" cy="8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9215808-960D-50E5-80FB-78C2856B59CD}"/>
              </a:ext>
            </a:extLst>
          </p:cNvPr>
          <p:cNvSpPr txBox="1"/>
          <p:nvPr/>
        </p:nvSpPr>
        <p:spPr>
          <a:xfrm>
            <a:off x="1269279" y="5615512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Y_1</a:t>
            </a:r>
            <a:endParaRPr kumimoji="1" lang="ja-JP" altLang="en-US" sz="1050" dirty="0"/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B6794D1B-940A-8528-DC05-57C2A3BC79C7}"/>
              </a:ext>
            </a:extLst>
          </p:cNvPr>
          <p:cNvSpPr txBox="1"/>
          <p:nvPr/>
        </p:nvSpPr>
        <p:spPr>
          <a:xfrm>
            <a:off x="2154887" y="5404796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Y_2</a:t>
            </a:r>
            <a:endParaRPr kumimoji="1" lang="ja-JP" altLang="en-US" sz="1050" dirty="0"/>
          </a:p>
        </p:txBody>
      </p:sp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16D0B664-FD21-6325-03F5-3BDC22C9AA44}"/>
              </a:ext>
            </a:extLst>
          </p:cNvPr>
          <p:cNvSpPr txBox="1"/>
          <p:nvPr/>
        </p:nvSpPr>
        <p:spPr>
          <a:xfrm>
            <a:off x="1482800" y="5062106"/>
            <a:ext cx="459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1050" dirty="0"/>
              <a:t>Θ</a:t>
            </a:r>
            <a:r>
              <a:rPr kumimoji="1" lang="en-US" altLang="ja-JP" sz="1050" dirty="0"/>
              <a:t>^</a:t>
            </a:r>
            <a:endParaRPr kumimoji="1" lang="ja-JP" altLang="en-US" sz="1050" dirty="0"/>
          </a:p>
        </p:txBody>
      </p: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3F3F3A0-A3F1-1249-806A-EA504F8B6B3E}"/>
              </a:ext>
            </a:extLst>
          </p:cNvPr>
          <p:cNvCxnSpPr/>
          <p:nvPr/>
        </p:nvCxnSpPr>
        <p:spPr>
          <a:xfrm>
            <a:off x="4978400" y="5652326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線矢印コネクタ 1046">
            <a:extLst>
              <a:ext uri="{FF2B5EF4-FFF2-40B4-BE49-F238E27FC236}">
                <a16:creationId xmlns:a16="http://schemas.microsoft.com/office/drawing/2014/main" id="{99C583CE-D781-8D53-9F31-FCB04B94D7EF}"/>
              </a:ext>
            </a:extLst>
          </p:cNvPr>
          <p:cNvCxnSpPr>
            <a:cxnSpLocks/>
          </p:cNvCxnSpPr>
          <p:nvPr/>
        </p:nvCxnSpPr>
        <p:spPr>
          <a:xfrm flipH="1">
            <a:off x="4749800" y="5652326"/>
            <a:ext cx="2286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7AC1A46A-044A-DFD3-80FB-868A8B331D21}"/>
              </a:ext>
            </a:extLst>
          </p:cNvPr>
          <p:cNvCxnSpPr>
            <a:cxnSpLocks/>
          </p:cNvCxnSpPr>
          <p:nvPr/>
        </p:nvCxnSpPr>
        <p:spPr>
          <a:xfrm flipV="1">
            <a:off x="4978400" y="4845056"/>
            <a:ext cx="0" cy="8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028BFB77-02B3-AE27-4292-6019CA2DF09E}"/>
              </a:ext>
            </a:extLst>
          </p:cNvPr>
          <p:cNvSpPr txBox="1"/>
          <p:nvPr/>
        </p:nvSpPr>
        <p:spPr>
          <a:xfrm>
            <a:off x="4438071" y="5615512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Y_1</a:t>
            </a:r>
            <a:endParaRPr kumimoji="1" lang="ja-JP" altLang="en-US" sz="1050" dirty="0"/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9EF2E29E-DA74-8129-1651-1276952217B6}"/>
              </a:ext>
            </a:extLst>
          </p:cNvPr>
          <p:cNvSpPr txBox="1"/>
          <p:nvPr/>
        </p:nvSpPr>
        <p:spPr>
          <a:xfrm>
            <a:off x="5323679" y="5404796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Y_2</a:t>
            </a:r>
            <a:endParaRPr kumimoji="1" lang="ja-JP" altLang="en-US" sz="1050" dirty="0"/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E91F98C6-6580-03F7-1EED-63BA28FEB2F8}"/>
              </a:ext>
            </a:extLst>
          </p:cNvPr>
          <p:cNvSpPr txBox="1"/>
          <p:nvPr/>
        </p:nvSpPr>
        <p:spPr>
          <a:xfrm>
            <a:off x="3549071" y="4914726"/>
            <a:ext cx="1469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P(Y_1 = y_1, Y_2 = y_2)</a:t>
            </a:r>
            <a:endParaRPr kumimoji="1" lang="ja-JP" altLang="en-US" sz="900" dirty="0"/>
          </a:p>
        </p:txBody>
      </p: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7A59C7C-0CD8-58FD-2CBF-CFF38B430C32}"/>
              </a:ext>
            </a:extLst>
          </p:cNvPr>
          <p:cNvCxnSpPr/>
          <p:nvPr/>
        </p:nvCxnSpPr>
        <p:spPr>
          <a:xfrm>
            <a:off x="3812587" y="3969997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9EEBC9FD-3895-AD7E-E256-A43B15C17973}"/>
              </a:ext>
            </a:extLst>
          </p:cNvPr>
          <p:cNvCxnSpPr>
            <a:cxnSpLocks/>
          </p:cNvCxnSpPr>
          <p:nvPr/>
        </p:nvCxnSpPr>
        <p:spPr>
          <a:xfrm flipH="1">
            <a:off x="3583987" y="3969997"/>
            <a:ext cx="2286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E8212301-3DC7-8689-1E6A-2A792FC8E37B}"/>
              </a:ext>
            </a:extLst>
          </p:cNvPr>
          <p:cNvCxnSpPr>
            <a:cxnSpLocks/>
          </p:cNvCxnSpPr>
          <p:nvPr/>
        </p:nvCxnSpPr>
        <p:spPr>
          <a:xfrm flipV="1">
            <a:off x="3812587" y="3162727"/>
            <a:ext cx="0" cy="8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61FA4895-A47D-58E3-391A-DCCEE8627B6D}"/>
              </a:ext>
            </a:extLst>
          </p:cNvPr>
          <p:cNvSpPr txBox="1"/>
          <p:nvPr/>
        </p:nvSpPr>
        <p:spPr>
          <a:xfrm>
            <a:off x="3272258" y="3933183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Y_1</a:t>
            </a:r>
            <a:endParaRPr kumimoji="1" lang="ja-JP" altLang="en-US" sz="1050" dirty="0"/>
          </a:p>
        </p:txBody>
      </p:sp>
      <p:sp>
        <p:nvSpPr>
          <p:cNvPr id="1056" name="テキスト ボックス 1055">
            <a:extLst>
              <a:ext uri="{FF2B5EF4-FFF2-40B4-BE49-F238E27FC236}">
                <a16:creationId xmlns:a16="http://schemas.microsoft.com/office/drawing/2014/main" id="{B9F16DBB-9CB6-706D-F8D9-982804E6035A}"/>
              </a:ext>
            </a:extLst>
          </p:cNvPr>
          <p:cNvSpPr txBox="1"/>
          <p:nvPr/>
        </p:nvSpPr>
        <p:spPr>
          <a:xfrm>
            <a:off x="4157866" y="3722467"/>
            <a:ext cx="427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Y_2</a:t>
            </a:r>
            <a:endParaRPr kumimoji="1" lang="ja-JP" altLang="en-US" sz="1050" dirty="0"/>
          </a:p>
        </p:txBody>
      </p:sp>
      <p:sp>
        <p:nvSpPr>
          <p:cNvPr id="1057" name="テキスト ボックス 1056">
            <a:extLst>
              <a:ext uri="{FF2B5EF4-FFF2-40B4-BE49-F238E27FC236}">
                <a16:creationId xmlns:a16="http://schemas.microsoft.com/office/drawing/2014/main" id="{607AF830-6DCD-3368-2301-9B5912673F89}"/>
              </a:ext>
            </a:extLst>
          </p:cNvPr>
          <p:cNvSpPr txBox="1"/>
          <p:nvPr/>
        </p:nvSpPr>
        <p:spPr>
          <a:xfrm>
            <a:off x="1836171" y="3276595"/>
            <a:ext cx="2266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1050" dirty="0"/>
              <a:t>Θ</a:t>
            </a:r>
            <a:r>
              <a:rPr kumimoji="1" lang="en-US" altLang="ja-JP" sz="1050" dirty="0"/>
              <a:t>^×P(Y_1 = y_1, Y_2 = y_2)</a:t>
            </a:r>
            <a:endParaRPr kumimoji="1" lang="ja-JP" altLang="en-US" sz="1050" dirty="0"/>
          </a:p>
        </p:txBody>
      </p:sp>
      <p:grpSp>
        <p:nvGrpSpPr>
          <p:cNvPr id="1069" name="グループ化 1068">
            <a:extLst>
              <a:ext uri="{FF2B5EF4-FFF2-40B4-BE49-F238E27FC236}">
                <a16:creationId xmlns:a16="http://schemas.microsoft.com/office/drawing/2014/main" id="{C13B95AE-7B23-0E66-6300-34EE12EAD54F}"/>
              </a:ext>
            </a:extLst>
          </p:cNvPr>
          <p:cNvGrpSpPr/>
          <p:nvPr/>
        </p:nvGrpSpPr>
        <p:grpSpPr>
          <a:xfrm>
            <a:off x="2774700" y="3572780"/>
            <a:ext cx="991080" cy="1291320"/>
            <a:chOff x="2774700" y="3572780"/>
            <a:chExt cx="991080" cy="12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67" name="インク 1066">
                  <a:extLst>
                    <a:ext uri="{FF2B5EF4-FFF2-40B4-BE49-F238E27FC236}">
                      <a16:creationId xmlns:a16="http://schemas.microsoft.com/office/drawing/2014/main" id="{731C3C19-3E68-5F9D-7775-D1DBC2AB5822}"/>
                    </a:ext>
                  </a:extLst>
                </p14:cNvPr>
                <p14:cNvContentPartPr/>
                <p14:nvPr/>
              </p14:nvContentPartPr>
              <p14:xfrm>
                <a:off x="2794500" y="3572780"/>
                <a:ext cx="971280" cy="1291320"/>
              </p14:xfrm>
            </p:contentPart>
          </mc:Choice>
          <mc:Fallback>
            <p:pic>
              <p:nvPicPr>
                <p:cNvPr id="1067" name="インク 1066">
                  <a:extLst>
                    <a:ext uri="{FF2B5EF4-FFF2-40B4-BE49-F238E27FC236}">
                      <a16:creationId xmlns:a16="http://schemas.microsoft.com/office/drawing/2014/main" id="{731C3C19-3E68-5F9D-7775-D1DBC2AB58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85500" y="3564140"/>
                  <a:ext cx="98892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68" name="インク 1067">
                  <a:extLst>
                    <a:ext uri="{FF2B5EF4-FFF2-40B4-BE49-F238E27FC236}">
                      <a16:creationId xmlns:a16="http://schemas.microsoft.com/office/drawing/2014/main" id="{3B1BEA80-BFF0-D0BA-ABEE-7C1E4A942305}"/>
                    </a:ext>
                  </a:extLst>
                </p14:cNvPr>
                <p14:cNvContentPartPr/>
                <p14:nvPr/>
              </p14:nvContentPartPr>
              <p14:xfrm>
                <a:off x="2774700" y="3574220"/>
                <a:ext cx="171000" cy="77760"/>
              </p14:xfrm>
            </p:contentPart>
          </mc:Choice>
          <mc:Fallback>
            <p:pic>
              <p:nvPicPr>
                <p:cNvPr id="1068" name="インク 1067">
                  <a:extLst>
                    <a:ext uri="{FF2B5EF4-FFF2-40B4-BE49-F238E27FC236}">
                      <a16:creationId xmlns:a16="http://schemas.microsoft.com/office/drawing/2014/main" id="{3B1BEA80-BFF0-D0BA-ABEE-7C1E4A9423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5700" y="3565220"/>
                  <a:ext cx="1886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2" name="グループ化 1071">
            <a:extLst>
              <a:ext uri="{FF2B5EF4-FFF2-40B4-BE49-F238E27FC236}">
                <a16:creationId xmlns:a16="http://schemas.microsoft.com/office/drawing/2014/main" id="{300EA612-37DD-33DA-2140-4595C45165B6}"/>
              </a:ext>
            </a:extLst>
          </p:cNvPr>
          <p:cNvGrpSpPr/>
          <p:nvPr/>
        </p:nvGrpSpPr>
        <p:grpSpPr>
          <a:xfrm>
            <a:off x="1613340" y="3563060"/>
            <a:ext cx="487440" cy="1389960"/>
            <a:chOff x="1613340" y="3563060"/>
            <a:chExt cx="487440" cy="13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70" name="インク 1069">
                  <a:extLst>
                    <a:ext uri="{FF2B5EF4-FFF2-40B4-BE49-F238E27FC236}">
                      <a16:creationId xmlns:a16="http://schemas.microsoft.com/office/drawing/2014/main" id="{BF83D121-1D81-2DA8-F81F-161D0C6341DC}"/>
                    </a:ext>
                  </a:extLst>
                </p14:cNvPr>
                <p14:cNvContentPartPr/>
                <p14:nvPr/>
              </p14:nvContentPartPr>
              <p14:xfrm>
                <a:off x="1613340" y="3563060"/>
                <a:ext cx="355320" cy="1389960"/>
              </p14:xfrm>
            </p:contentPart>
          </mc:Choice>
          <mc:Fallback>
            <p:pic>
              <p:nvPicPr>
                <p:cNvPr id="1070" name="インク 1069">
                  <a:extLst>
                    <a:ext uri="{FF2B5EF4-FFF2-40B4-BE49-F238E27FC236}">
                      <a16:creationId xmlns:a16="http://schemas.microsoft.com/office/drawing/2014/main" id="{BF83D121-1D81-2DA8-F81F-161D0C6341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04700" y="3554420"/>
                  <a:ext cx="37296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71" name="インク 1070">
                  <a:extLst>
                    <a:ext uri="{FF2B5EF4-FFF2-40B4-BE49-F238E27FC236}">
                      <a16:creationId xmlns:a16="http://schemas.microsoft.com/office/drawing/2014/main" id="{234F0748-9BA0-A484-6C7B-A07F98A1E5D8}"/>
                    </a:ext>
                  </a:extLst>
                </p14:cNvPr>
                <p14:cNvContentPartPr/>
                <p14:nvPr/>
              </p14:nvContentPartPr>
              <p14:xfrm>
                <a:off x="1885860" y="3581420"/>
                <a:ext cx="214920" cy="88920"/>
              </p14:xfrm>
            </p:contentPart>
          </mc:Choice>
          <mc:Fallback>
            <p:pic>
              <p:nvPicPr>
                <p:cNvPr id="1071" name="インク 1070">
                  <a:extLst>
                    <a:ext uri="{FF2B5EF4-FFF2-40B4-BE49-F238E27FC236}">
                      <a16:creationId xmlns:a16="http://schemas.microsoft.com/office/drawing/2014/main" id="{234F0748-9BA0-A484-6C7B-A07F98A1E5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76860" y="3572780"/>
                  <a:ext cx="23256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934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B2A05-1FBB-0092-3672-076121E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174B0-209A-5E90-F6B7-A2A545AD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5CBC9-F979-70EC-45DF-79EBB376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AD884-D6CE-CE0D-9CA3-219A78C2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平均＝真ん中＝大きいやつを削って、小さいやつに注ぐイメージ＝すべての値からの距離が一番小さくなる位置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88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2BBD08-EA27-4DAC-8D5E-B3F5FEB9402A}"/>
              </a:ext>
            </a:extLst>
          </p:cNvPr>
          <p:cNvSpPr/>
          <p:nvPr/>
        </p:nvSpPr>
        <p:spPr>
          <a:xfrm>
            <a:off x="7860145" y="1357439"/>
            <a:ext cx="3749964" cy="50664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EF39FA-EE10-5198-216A-5DD641DA815B}"/>
              </a:ext>
            </a:extLst>
          </p:cNvPr>
          <p:cNvSpPr txBox="1"/>
          <p:nvPr/>
        </p:nvSpPr>
        <p:spPr>
          <a:xfrm>
            <a:off x="1510145" y="434109"/>
            <a:ext cx="917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現象（のここでは、特に、確率分布を）をモデルしたいとき、どうするか？</a:t>
            </a:r>
            <a:endParaRPr kumimoji="1" lang="en-US" altLang="ja-JP" dirty="0"/>
          </a:p>
          <a:p>
            <a:pPr algn="ctr"/>
            <a:r>
              <a:rPr lang="ja-JP" altLang="en-US" dirty="0"/>
              <a:t>以下のような三つのアプローチがある。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43C04D-36F4-DD98-CC25-507AEB2AD12A}"/>
              </a:ext>
            </a:extLst>
          </p:cNvPr>
          <p:cNvSpPr/>
          <p:nvPr/>
        </p:nvSpPr>
        <p:spPr>
          <a:xfrm>
            <a:off x="4297219" y="1757449"/>
            <a:ext cx="2724727" cy="181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Theoretical Approach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826CB3-30C2-0BE3-12AE-768CF17768EE}"/>
              </a:ext>
            </a:extLst>
          </p:cNvPr>
          <p:cNvSpPr/>
          <p:nvPr/>
        </p:nvSpPr>
        <p:spPr>
          <a:xfrm>
            <a:off x="8164948" y="1759526"/>
            <a:ext cx="2724727" cy="181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Experimental Approach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6E2236-74D3-42D7-9604-291C95B83158}"/>
              </a:ext>
            </a:extLst>
          </p:cNvPr>
          <p:cNvSpPr txBox="1"/>
          <p:nvPr/>
        </p:nvSpPr>
        <p:spPr>
          <a:xfrm>
            <a:off x="8164948" y="4069386"/>
            <a:ext cx="3278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400" dirty="0"/>
              <a:t>Sample</a:t>
            </a:r>
            <a:r>
              <a:rPr kumimoji="1" lang="ja-JP" altLang="en-US" sz="1400" dirty="0"/>
              <a:t>を取ってくる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lang="ja-JP" altLang="en-US" sz="1400" dirty="0"/>
              <a:t>そのサンプルに当てはまりそうな</a:t>
            </a:r>
            <a:r>
              <a:rPr lang="en-US" altLang="ja-JP" sz="1400" dirty="0"/>
              <a:t>pdf</a:t>
            </a:r>
            <a:r>
              <a:rPr lang="ja-JP" altLang="en-US" sz="1400" dirty="0"/>
              <a:t>を書き出す</a:t>
            </a:r>
            <a:endParaRPr lang="en-US" altLang="ja-JP" sz="1400" dirty="0"/>
          </a:p>
          <a:p>
            <a:pPr marL="342900" indent="-342900">
              <a:buAutoNum type="arabicPeriod"/>
            </a:pPr>
            <a:r>
              <a:rPr lang="en-US" altLang="ja-JP" sz="1400" dirty="0"/>
              <a:t>pdf</a:t>
            </a:r>
            <a:r>
              <a:rPr lang="ja-JP" altLang="en-US" sz="1400" dirty="0"/>
              <a:t>のパラメターを</a:t>
            </a:r>
            <a:r>
              <a:rPr lang="en-US" altLang="ja-JP" sz="1400" dirty="0"/>
              <a:t>optimize</a:t>
            </a:r>
            <a:r>
              <a:rPr lang="ja-JP" altLang="en-US" sz="1400" dirty="0"/>
              <a:t>する。</a:t>
            </a:r>
            <a:endParaRPr lang="en-US" altLang="ja-JP" sz="1400" dirty="0"/>
          </a:p>
          <a:p>
            <a:pPr marL="342900" indent="-342900">
              <a:buAutoNum type="arabicPeriod"/>
            </a:pPr>
            <a:endParaRPr lang="en-US" altLang="ja-JP" sz="1400" dirty="0"/>
          </a:p>
          <a:p>
            <a:r>
              <a:rPr lang="en-US" altLang="ja-JP" sz="1400" dirty="0"/>
              <a:t>3</a:t>
            </a:r>
            <a:r>
              <a:rPr lang="ja-JP" altLang="en-US" sz="1400" dirty="0"/>
              <a:t>の方法はいくつかあって：</a:t>
            </a:r>
            <a:r>
              <a:rPr lang="en-US" altLang="ja-JP" sz="1400" dirty="0"/>
              <a:t>Maximum Likelihood</a:t>
            </a:r>
            <a:r>
              <a:rPr lang="ja-JP" altLang="en-US" sz="1400" dirty="0"/>
              <a:t>がこのユニットで習うやつ</a:t>
            </a:r>
            <a:endParaRPr lang="en-US" altLang="ja-JP" sz="1400" dirty="0"/>
          </a:p>
          <a:p>
            <a:pPr marL="342900" indent="-342900">
              <a:buAutoNum type="arabicPeriod"/>
            </a:pP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F83911-A20B-3B26-60E8-C6E26B68E4B9}"/>
              </a:ext>
            </a:extLst>
          </p:cNvPr>
          <p:cNvSpPr txBox="1"/>
          <p:nvPr/>
        </p:nvSpPr>
        <p:spPr>
          <a:xfrm>
            <a:off x="4297219" y="4069386"/>
            <a:ext cx="3112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200" dirty="0"/>
              <a:t>現象について論理的に確率を導く</a:t>
            </a:r>
            <a:endParaRPr kumimoji="1" lang="en-US" altLang="ja-JP" sz="1200" dirty="0"/>
          </a:p>
          <a:p>
            <a:pPr marL="342900" indent="-342900">
              <a:buAutoNum type="arabicPeriod"/>
            </a:pPr>
            <a:r>
              <a:rPr lang="ja-JP" altLang="en-US" sz="1200" dirty="0"/>
              <a:t>計算式自体が</a:t>
            </a:r>
            <a:r>
              <a:rPr lang="en-US" altLang="ja-JP" sz="1200" dirty="0"/>
              <a:t>pdf</a:t>
            </a:r>
            <a:endParaRPr kumimoji="1" lang="en-US" altLang="ja-JP" sz="1200" dirty="0"/>
          </a:p>
          <a:p>
            <a:pPr marL="342900" indent="-342900">
              <a:buAutoNum type="arabicPeriod"/>
            </a:pPr>
            <a:endParaRPr lang="en-US" altLang="ja-JP" sz="1200" dirty="0"/>
          </a:p>
          <a:p>
            <a:pPr marL="342900" indent="-342900">
              <a:buAutoNum type="arabicPeriod"/>
            </a:pPr>
            <a:endParaRPr kumimoji="1" lang="en-US" altLang="ja-JP" sz="1200" dirty="0"/>
          </a:p>
          <a:p>
            <a:r>
              <a:rPr lang="ja-JP" altLang="en-US" sz="1200" dirty="0"/>
              <a:t>もともと</a:t>
            </a:r>
            <a:r>
              <a:rPr lang="en-US" altLang="ja-JP" sz="1200" dirty="0"/>
              <a:t>Expected Value</a:t>
            </a:r>
            <a:r>
              <a:rPr lang="ja-JP" altLang="en-US" sz="1200" dirty="0"/>
              <a:t>が分かってるシンプルな現象に使われることが多い。例えば「あるサイコロの目が出る確率分布」は（実際に実験をしたりサンプルを取ってこなくても）</a:t>
            </a:r>
            <a:r>
              <a:rPr lang="en-US" altLang="ja-JP" sz="1200" dirty="0"/>
              <a:t>uniform distribution</a:t>
            </a:r>
            <a:r>
              <a:rPr lang="ja-JP" altLang="en-US" sz="1200" dirty="0"/>
              <a:t>を当てはめることができる。</a:t>
            </a:r>
            <a:endParaRPr lang="en-US" altLang="ja-JP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B37592-6C18-1418-99EE-1389A1D4130A}"/>
              </a:ext>
            </a:extLst>
          </p:cNvPr>
          <p:cNvSpPr/>
          <p:nvPr/>
        </p:nvSpPr>
        <p:spPr>
          <a:xfrm>
            <a:off x="429491" y="1757449"/>
            <a:ext cx="2724727" cy="181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Intuitive Approach?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A187AD-752B-055F-A97C-07E54D262609}"/>
              </a:ext>
            </a:extLst>
          </p:cNvPr>
          <p:cNvSpPr txBox="1"/>
          <p:nvPr/>
        </p:nvSpPr>
        <p:spPr>
          <a:xfrm>
            <a:off x="429491" y="3977022"/>
            <a:ext cx="3112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1200" dirty="0"/>
              <a:t>現象を大雑把に考えて、無理やり</a:t>
            </a:r>
            <a:r>
              <a:rPr lang="en-US" altLang="ja-JP" sz="1200" dirty="0"/>
              <a:t>pdf</a:t>
            </a:r>
            <a:r>
              <a:rPr lang="ja-JP" altLang="en-US" sz="1200" dirty="0"/>
              <a:t>に当てはめる。（サンプルは使わない）</a:t>
            </a:r>
            <a:endParaRPr lang="en-US" altLang="ja-JP" sz="1200" dirty="0"/>
          </a:p>
          <a:p>
            <a:pPr marL="342900" indent="-342900">
              <a:buAutoNum type="arabicPeriod"/>
            </a:pPr>
            <a:endParaRPr lang="en-US" altLang="ja-JP" sz="1200" dirty="0"/>
          </a:p>
          <a:p>
            <a:pPr marL="342900" indent="-342900">
              <a:buAutoNum type="arabicPeriod"/>
            </a:pPr>
            <a:endParaRPr lang="en-US" altLang="ja-JP" sz="1200" dirty="0"/>
          </a:p>
          <a:p>
            <a:r>
              <a:rPr lang="ja-JP" altLang="en-US" sz="1200" dirty="0"/>
              <a:t>「大学生活中に彼女ができる確率」を考えるときに、</a:t>
            </a:r>
            <a:r>
              <a:rPr lang="en-US" altLang="ja-JP" sz="1200" dirty="0"/>
              <a:t>RV X = </a:t>
            </a:r>
            <a:r>
              <a:rPr lang="ja-JP" altLang="en-US" sz="1200" dirty="0"/>
              <a:t>出会う女性の数、とすれば、大雑把に考えれば</a:t>
            </a:r>
            <a:r>
              <a:rPr lang="en-US" altLang="ja-JP" sz="1200" dirty="0"/>
              <a:t>X</a:t>
            </a:r>
            <a:r>
              <a:rPr lang="ja-JP" altLang="en-US" sz="1200" dirty="0"/>
              <a:t>は</a:t>
            </a:r>
            <a:r>
              <a:rPr lang="en-US" altLang="ja-JP" sz="1200" dirty="0"/>
              <a:t>binomial distribution</a:t>
            </a:r>
            <a:r>
              <a:rPr lang="ja-JP" altLang="en-US" sz="1200" dirty="0"/>
              <a:t>に従うと考えることができる。</a:t>
            </a:r>
            <a:endParaRPr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38D119-40EF-2D6E-091D-703C6A6BFE91}"/>
              </a:ext>
            </a:extLst>
          </p:cNvPr>
          <p:cNvSpPr txBox="1"/>
          <p:nvPr/>
        </p:nvSpPr>
        <p:spPr>
          <a:xfrm>
            <a:off x="8700654" y="97273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統計とは特にこの部分を指す</a:t>
            </a:r>
          </a:p>
        </p:txBody>
      </p:sp>
    </p:spTree>
    <p:extLst>
      <p:ext uri="{BB962C8B-B14F-4D97-AF65-F5344CB8AC3E}">
        <p14:creationId xmlns:p14="http://schemas.microsoft.com/office/powerpoint/2010/main" val="21378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B0200-EB55-E108-9632-4CD1295D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データの質：そもそも自分はどういうデータを取ってきてるのか？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59AFAEF-BAEC-BC87-CC44-9E4F34F6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1" y="1259652"/>
            <a:ext cx="3533264" cy="114071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BBD613-2244-F33D-6FC8-C97686F62B0E}"/>
              </a:ext>
            </a:extLst>
          </p:cNvPr>
          <p:cNvSpPr/>
          <p:nvPr/>
        </p:nvSpPr>
        <p:spPr>
          <a:xfrm>
            <a:off x="591127" y="4433166"/>
            <a:ext cx="2272146" cy="2087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</a:t>
            </a:r>
            <a:r>
              <a:rPr lang="en-US" altLang="ja-JP" baseline="-25000" dirty="0"/>
              <a:t>1</a:t>
            </a:r>
            <a:r>
              <a:rPr lang="en-US" altLang="ja-JP" dirty="0"/>
              <a:t>, Y</a:t>
            </a:r>
            <a:r>
              <a:rPr lang="en-US" altLang="ja-JP" baseline="-25000" dirty="0"/>
              <a:t>2</a:t>
            </a:r>
            <a:r>
              <a:rPr lang="en-US" altLang="ja-JP" dirty="0"/>
              <a:t>, Y</a:t>
            </a:r>
            <a:r>
              <a:rPr lang="en-US" altLang="ja-JP" baseline="-25000" dirty="0"/>
              <a:t>3</a:t>
            </a:r>
            <a:r>
              <a:rPr lang="en-US" altLang="ja-JP" dirty="0"/>
              <a:t>, Y</a:t>
            </a:r>
            <a:r>
              <a:rPr lang="en-US" altLang="ja-JP" baseline="-25000" dirty="0"/>
              <a:t>4</a:t>
            </a:r>
            <a:r>
              <a:rPr lang="en-US" altLang="ja-JP" dirty="0"/>
              <a:t>, Y</a:t>
            </a:r>
            <a:r>
              <a:rPr lang="en-US" altLang="ja-JP" baseline="-25000" dirty="0"/>
              <a:t>5</a:t>
            </a:r>
            <a:r>
              <a:rPr lang="en-US" altLang="ja-JP" dirty="0"/>
              <a:t>, Y</a:t>
            </a:r>
            <a:r>
              <a:rPr lang="en-US" altLang="ja-JP" baseline="-25000" dirty="0"/>
              <a:t>6</a:t>
            </a:r>
            <a:r>
              <a:rPr lang="en-US" altLang="ja-JP" dirty="0"/>
              <a:t>, … Y</a:t>
            </a:r>
            <a:r>
              <a:rPr lang="en-US" altLang="ja-JP" baseline="-25000" dirty="0"/>
              <a:t>n</a:t>
            </a:r>
            <a:endParaRPr kumimoji="1" lang="ja-JP" altLang="en-US" baseline="-250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6234D91-85A6-A17A-810C-7BE6D1CFB6BE}"/>
              </a:ext>
            </a:extLst>
          </p:cNvPr>
          <p:cNvSpPr/>
          <p:nvPr/>
        </p:nvSpPr>
        <p:spPr>
          <a:xfrm>
            <a:off x="2964873" y="5384677"/>
            <a:ext cx="4627418" cy="470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86AF0B-B2AD-A108-A696-58747B07B904}"/>
              </a:ext>
            </a:extLst>
          </p:cNvPr>
          <p:cNvSpPr txBox="1"/>
          <p:nvPr/>
        </p:nvSpPr>
        <p:spPr>
          <a:xfrm>
            <a:off x="2863273" y="5046123"/>
            <a:ext cx="488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サンプリング＝</a:t>
            </a:r>
            <a:r>
              <a:rPr kumimoji="1" lang="en-US" altLang="ja-JP" sz="1600" dirty="0"/>
              <a:t>{Y</a:t>
            </a:r>
            <a:r>
              <a:rPr kumimoji="1" lang="en-US" altLang="ja-JP" sz="1600" baseline="-25000" dirty="0"/>
              <a:t>1</a:t>
            </a:r>
            <a:r>
              <a:rPr kumimoji="1" lang="en-US" altLang="ja-JP" sz="1600" dirty="0"/>
              <a:t> ~ Y</a:t>
            </a:r>
            <a:r>
              <a:rPr kumimoji="1" lang="en-US" altLang="ja-JP" sz="1600" baseline="-25000" dirty="0"/>
              <a:t>2</a:t>
            </a:r>
            <a:r>
              <a:rPr kumimoji="1" lang="en-US" altLang="ja-JP" sz="1600" dirty="0"/>
              <a:t>}</a:t>
            </a:r>
            <a:r>
              <a:rPr kumimoji="1" lang="ja-JP" altLang="en-US" sz="1600" dirty="0"/>
              <a:t>の内どれかを取る</a:t>
            </a:r>
            <a:r>
              <a:rPr lang="en-US" altLang="ja-JP" sz="1600" dirty="0">
                <a:sym typeface="Wingdings" panose="05000000000000000000" pitchFamily="2" charset="2"/>
              </a:rPr>
              <a:t> P=Y</a:t>
            </a:r>
            <a:r>
              <a:rPr lang="en-US" altLang="ja-JP" sz="1600" baseline="-25000" dirty="0">
                <a:sym typeface="Wingdings" panose="05000000000000000000" pitchFamily="2" charset="2"/>
              </a:rPr>
              <a:t>i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5352B3-0489-F8AE-21FE-8CF4B3F2B8D9}"/>
              </a:ext>
            </a:extLst>
          </p:cNvPr>
          <p:cNvSpPr/>
          <p:nvPr/>
        </p:nvSpPr>
        <p:spPr>
          <a:xfrm>
            <a:off x="7744690" y="4463882"/>
            <a:ext cx="1482437" cy="183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</a:t>
            </a:r>
            <a:r>
              <a:rPr kumimoji="1" lang="en-US" altLang="ja-JP" baseline="-25000" dirty="0"/>
              <a:t>i</a:t>
            </a:r>
            <a:r>
              <a:rPr kumimoji="1" lang="en-US" altLang="ja-JP" dirty="0"/>
              <a:t>  = Set of realizations of RV Y  {y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, y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, y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 …}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2EBF92-CDF5-2FCD-7B00-D3205474B2D8}"/>
                  </a:ext>
                </a:extLst>
              </p:cNvPr>
              <p:cNvSpPr txBox="1"/>
              <p:nvPr/>
            </p:nvSpPr>
            <p:spPr>
              <a:xfrm>
                <a:off x="277090" y="2513556"/>
                <a:ext cx="3851564" cy="170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①</a:t>
                </a:r>
                <a:r>
                  <a:rPr kumimoji="1" lang="en-US" altLang="ja-JP" sz="1400" dirty="0"/>
                  <a:t>RV P can take {1~n} and it represents  possible samples that can be drawn from the population. Formally:</a:t>
                </a:r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. 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. 2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𝑠𝑜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2EBF92-CDF5-2FCD-7B00-D320547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" y="2513556"/>
                <a:ext cx="3851564" cy="1709699"/>
              </a:xfrm>
              <a:prstGeom prst="rect">
                <a:avLst/>
              </a:prstGeom>
              <a:blipFill>
                <a:blip r:embed="rId3"/>
                <a:stretch>
                  <a:fillRect l="-475" t="-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A0528A-E4FD-F61B-E424-49927C734E67}"/>
              </a:ext>
            </a:extLst>
          </p:cNvPr>
          <p:cNvSpPr txBox="1"/>
          <p:nvPr/>
        </p:nvSpPr>
        <p:spPr>
          <a:xfrm>
            <a:off x="5898751" y="3164117"/>
            <a:ext cx="4881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en-US" altLang="ja-JP" sz="1400" dirty="0"/>
              <a:t>RV Y can take numbers from set </a:t>
            </a:r>
            <a:r>
              <a:rPr kumimoji="1" lang="en-US" altLang="ja-JP" sz="1400" i="1" dirty="0"/>
              <a:t>Y</a:t>
            </a:r>
            <a:r>
              <a:rPr kumimoji="1" lang="en-US" altLang="ja-JP" sz="1400" dirty="0"/>
              <a:t> (depends on the population you are dealing with)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and it represents the whatever the outputs of the population (e.g. age/salary) </a:t>
            </a:r>
          </a:p>
          <a:p>
            <a:endParaRPr lang="en-US" altLang="ja-JP" sz="1400" dirty="0"/>
          </a:p>
          <a:p>
            <a:r>
              <a:rPr lang="en-US" altLang="ja-JP" sz="1400" dirty="0"/>
              <a:t>This is the one that we’ve been dealing with from before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FCC65A25-E20E-75BD-5632-1A9BBA089BE8}"/>
                  </a:ext>
                </a:extLst>
              </p14:cNvPr>
              <p14:cNvContentPartPr/>
              <p14:nvPr/>
            </p14:nvContentPartPr>
            <p14:xfrm>
              <a:off x="8440825" y="1209429"/>
              <a:ext cx="2347560" cy="137196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FCC65A25-E20E-75BD-5632-1A9BBA089B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1825" y="1200789"/>
                <a:ext cx="2365200" cy="1389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8A95417-DA9A-0D89-F3F2-88172567CDB5}"/>
              </a:ext>
            </a:extLst>
          </p:cNvPr>
          <p:cNvSpPr txBox="1"/>
          <p:nvPr/>
        </p:nvSpPr>
        <p:spPr>
          <a:xfrm>
            <a:off x="3463635" y="6142182"/>
            <a:ext cx="378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こいつら一つ一つが、</a:t>
            </a:r>
            <a:r>
              <a:rPr kumimoji="1" lang="en-US" altLang="ja-JP" dirty="0"/>
              <a:t>RV </a:t>
            </a:r>
            <a:r>
              <a:rPr kumimoji="1" lang="en-US" altLang="ja-JP" i="1" dirty="0"/>
              <a:t>Y</a:t>
            </a:r>
            <a:r>
              <a:rPr lang="ja-JP" altLang="en-US" i="1" dirty="0"/>
              <a:t>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set of realizations</a:t>
            </a:r>
            <a:r>
              <a:rPr kumimoji="1" lang="ja-JP" altLang="en-US" dirty="0"/>
              <a:t>なことに気づく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B48D50A-68FC-D02E-325D-218D5BE08F8C}"/>
              </a:ext>
            </a:extLst>
          </p:cNvPr>
          <p:cNvGrpSpPr/>
          <p:nvPr/>
        </p:nvGrpSpPr>
        <p:grpSpPr>
          <a:xfrm>
            <a:off x="2465905" y="6060789"/>
            <a:ext cx="757440" cy="497160"/>
            <a:chOff x="2465905" y="6060789"/>
            <a:chExt cx="75744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1948C9C5-9717-5CA0-9CB1-A0C27828BFC5}"/>
                    </a:ext>
                  </a:extLst>
                </p14:cNvPr>
                <p14:cNvContentPartPr/>
                <p14:nvPr/>
              </p14:nvContentPartPr>
              <p14:xfrm>
                <a:off x="2482465" y="6111909"/>
                <a:ext cx="740880" cy="44604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1948C9C5-9717-5CA0-9CB1-A0C27828BF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3825" y="6103269"/>
                  <a:ext cx="7585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DEB757A2-47AF-C881-9A49-B40C94CBF329}"/>
                    </a:ext>
                  </a:extLst>
                </p14:cNvPr>
                <p14:cNvContentPartPr/>
                <p14:nvPr/>
              </p14:nvContentPartPr>
              <p14:xfrm>
                <a:off x="2465905" y="6060789"/>
                <a:ext cx="203040" cy="1371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DEB757A2-47AF-C881-9A49-B40C94CBF3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7265" y="6051789"/>
                  <a:ext cx="220680" cy="15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344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967B04-952B-CF05-23A7-ACE256A45493}"/>
              </a:ext>
            </a:extLst>
          </p:cNvPr>
          <p:cNvSpPr txBox="1"/>
          <p:nvPr/>
        </p:nvSpPr>
        <p:spPr>
          <a:xfrm>
            <a:off x="785092" y="415636"/>
            <a:ext cx="9605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つまり、母集団からデータを抽出するときは常に二つの</a:t>
            </a:r>
            <a:r>
              <a:rPr kumimoji="1" lang="en-US" altLang="ja-JP" dirty="0"/>
              <a:t>RV</a:t>
            </a:r>
            <a:r>
              <a:rPr kumimoji="1" lang="ja-JP" altLang="en-US" dirty="0"/>
              <a:t>が存在している（＝二つのランダムネスな変数が関わる）。それらは：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① </a:t>
            </a:r>
            <a:r>
              <a:rPr lang="ja-JP" altLang="en-US" dirty="0"/>
              <a:t>どのサンプルを引くか</a:t>
            </a:r>
            <a:endParaRPr lang="en-US" altLang="ja-JP" dirty="0"/>
          </a:p>
          <a:p>
            <a:r>
              <a:rPr kumimoji="1" lang="ja-JP" altLang="en-US" dirty="0"/>
              <a:t>② どの</a:t>
            </a:r>
            <a:r>
              <a:rPr kumimoji="1" lang="en-US" altLang="ja-JP" dirty="0"/>
              <a:t>output</a:t>
            </a:r>
            <a:r>
              <a:rPr kumimoji="1" lang="ja-JP" altLang="en-US" dirty="0"/>
              <a:t>を引くか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そして、</a:t>
            </a:r>
            <a:r>
              <a:rPr kumimoji="1" lang="en-US" altLang="ja-JP" dirty="0"/>
              <a:t>sampling statistics</a:t>
            </a:r>
            <a:r>
              <a:rPr kumimoji="1" lang="ja-JP" altLang="en-US" dirty="0"/>
              <a:t>では特に①を意識することが重要。</a:t>
            </a:r>
            <a:endParaRPr kumimoji="1" lang="en-US" altLang="ja-JP" dirty="0"/>
          </a:p>
          <a:p>
            <a:r>
              <a:rPr lang="en-US" altLang="ja-JP" dirty="0"/>
              <a:t>Population</a:t>
            </a:r>
            <a:r>
              <a:rPr lang="ja-JP" altLang="en-US" dirty="0"/>
              <a:t>自体に</a:t>
            </a:r>
            <a:r>
              <a:rPr lang="en-US" altLang="ja-JP" dirty="0"/>
              <a:t>distribution</a:t>
            </a:r>
            <a:r>
              <a:rPr lang="ja-JP" altLang="en-US" dirty="0"/>
              <a:t>がある。</a:t>
            </a:r>
            <a:endParaRPr lang="en-US" altLang="ja-JP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049FAEAB-5C2D-07E4-C41D-907F0ACC8B4A}"/>
                  </a:ext>
                </a:extLst>
              </p14:cNvPr>
              <p14:cNvContentPartPr/>
              <p14:nvPr/>
            </p14:nvContentPartPr>
            <p14:xfrm>
              <a:off x="1126517" y="3758589"/>
              <a:ext cx="3312000" cy="16635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049FAEAB-5C2D-07E4-C41D-907F0ACC8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877" y="3749589"/>
                <a:ext cx="3329640" cy="16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9C87EF2B-9BA8-7757-484E-BB31ED58BA76}"/>
                  </a:ext>
                </a:extLst>
              </p14:cNvPr>
              <p14:cNvContentPartPr/>
              <p14:nvPr/>
            </p14:nvContentPartPr>
            <p14:xfrm>
              <a:off x="4365437" y="5098509"/>
              <a:ext cx="131400" cy="21924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9C87EF2B-9BA8-7757-484E-BB31ED58BA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6437" y="5089509"/>
                <a:ext cx="149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EBF892B4-67B3-2AC8-CDA1-FFA890DABEF2}"/>
                  </a:ext>
                </a:extLst>
              </p14:cNvPr>
              <p14:cNvContentPartPr/>
              <p14:nvPr/>
            </p14:nvContentPartPr>
            <p14:xfrm>
              <a:off x="1038677" y="5255469"/>
              <a:ext cx="189720" cy="2487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EBF892B4-67B3-2AC8-CDA1-FFA890DABE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037" y="5246829"/>
                <a:ext cx="20736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A9501D-5AAB-A364-8621-ED6E63CFA4B1}"/>
              </a:ext>
            </a:extLst>
          </p:cNvPr>
          <p:cNvGrpSpPr/>
          <p:nvPr/>
        </p:nvGrpSpPr>
        <p:grpSpPr>
          <a:xfrm>
            <a:off x="683357" y="5578749"/>
            <a:ext cx="5506920" cy="776160"/>
            <a:chOff x="2955505" y="5578749"/>
            <a:chExt cx="5506920" cy="77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29529B14-DD55-2967-52AD-886F02A5D90D}"/>
                    </a:ext>
                  </a:extLst>
                </p14:cNvPr>
                <p14:cNvContentPartPr/>
                <p14:nvPr/>
              </p14:nvContentPartPr>
              <p14:xfrm>
                <a:off x="2955505" y="5659389"/>
                <a:ext cx="4772520" cy="1134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29529B14-DD55-2967-52AD-886F02A5D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6505" y="5650749"/>
                  <a:ext cx="479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C8447F01-F450-F5C2-D94A-AC1133DFD578}"/>
                    </a:ext>
                  </a:extLst>
                </p14:cNvPr>
                <p14:cNvContentPartPr/>
                <p14:nvPr/>
              </p14:nvContentPartPr>
              <p14:xfrm>
                <a:off x="7591945" y="5578749"/>
                <a:ext cx="193320" cy="24228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C8447F01-F450-F5C2-D94A-AC1133DFD5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3305" y="5569749"/>
                  <a:ext cx="210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F1DC9066-FC19-F488-1A29-60390BD3B8C7}"/>
                    </a:ext>
                  </a:extLst>
                </p14:cNvPr>
                <p14:cNvContentPartPr/>
                <p14:nvPr/>
              </p14:nvContentPartPr>
              <p14:xfrm>
                <a:off x="7554865" y="5592789"/>
                <a:ext cx="277920" cy="2113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F1DC9066-FC19-F488-1A29-60390BD3B8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6225" y="5583789"/>
                  <a:ext cx="295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F5DDE8E2-3602-1AAF-C69F-E4C661817091}"/>
                    </a:ext>
                  </a:extLst>
                </p14:cNvPr>
                <p14:cNvContentPartPr/>
                <p14:nvPr/>
              </p14:nvContentPartPr>
              <p14:xfrm>
                <a:off x="8126185" y="5864949"/>
                <a:ext cx="56520" cy="35172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F5DDE8E2-3602-1AAF-C69F-E4C661817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7545" y="5856309"/>
                  <a:ext cx="74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1F6A5B4A-9370-731E-EF88-C3283BD947AF}"/>
                    </a:ext>
                  </a:extLst>
                </p14:cNvPr>
                <p14:cNvContentPartPr/>
                <p14:nvPr/>
              </p14:nvContentPartPr>
              <p14:xfrm>
                <a:off x="8118625" y="5906349"/>
                <a:ext cx="147600" cy="1335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1F6A5B4A-9370-731E-EF88-C3283BD947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09625" y="5897709"/>
                  <a:ext cx="165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B27D4D95-5272-EB5F-F3CF-B8E419F8C8C7}"/>
                    </a:ext>
                  </a:extLst>
                </p14:cNvPr>
                <p14:cNvContentPartPr/>
                <p14:nvPr/>
              </p14:nvContentPartPr>
              <p14:xfrm>
                <a:off x="5421865" y="5597109"/>
                <a:ext cx="18000" cy="21780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B27D4D95-5272-EB5F-F3CF-B8E419F8C8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2865" y="5588469"/>
                  <a:ext cx="35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67558BFC-ED6A-0B04-FEC2-3B27B9DAAC3B}"/>
                    </a:ext>
                  </a:extLst>
                </p14:cNvPr>
                <p14:cNvContentPartPr/>
                <p14:nvPr/>
              </p14:nvContentPartPr>
              <p14:xfrm>
                <a:off x="5301625" y="6012549"/>
                <a:ext cx="100440" cy="57240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67558BFC-ED6A-0B04-FEC2-3B27B9DAAC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2985" y="6003909"/>
                  <a:ext cx="118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891F65D7-CEEF-0189-6DEB-725F85E6E985}"/>
                    </a:ext>
                  </a:extLst>
                </p14:cNvPr>
                <p14:cNvContentPartPr/>
                <p14:nvPr/>
              </p14:nvContentPartPr>
              <p14:xfrm>
                <a:off x="5449225" y="6057189"/>
                <a:ext cx="360" cy="180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891F65D7-CEEF-0189-6DEB-725F85E6E9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585" y="6048189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15223542-5AB9-30D2-43E0-5D29F1ABD5A7}"/>
                    </a:ext>
                  </a:extLst>
                </p14:cNvPr>
                <p14:cNvContentPartPr/>
                <p14:nvPr/>
              </p14:nvContentPartPr>
              <p14:xfrm>
                <a:off x="5376865" y="6012549"/>
                <a:ext cx="91080" cy="532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15223542-5AB9-30D2-43E0-5D29F1ABD5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68225" y="6003909"/>
                  <a:ext cx="108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138E850F-2782-AFF0-C1C4-F1602D822DA7}"/>
                    </a:ext>
                  </a:extLst>
                </p14:cNvPr>
                <p14:cNvContentPartPr/>
                <p14:nvPr/>
              </p14:nvContentPartPr>
              <p14:xfrm>
                <a:off x="5366065" y="6067989"/>
                <a:ext cx="32400" cy="14364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138E850F-2782-AFF0-C1C4-F1602D822D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57425" y="6059349"/>
                  <a:ext cx="50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AF9BF20C-0BA7-B13F-91C8-EB0E758BDB97}"/>
                    </a:ext>
                  </a:extLst>
                </p14:cNvPr>
                <p14:cNvContentPartPr/>
                <p14:nvPr/>
              </p14:nvContentPartPr>
              <p14:xfrm>
                <a:off x="5523385" y="6197229"/>
                <a:ext cx="360" cy="7164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AF9BF20C-0BA7-B13F-91C8-EB0E758BDB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4385" y="6188589"/>
                  <a:ext cx="18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1BB75009-6074-B505-40D9-C6CB6ABBCA02}"/>
                    </a:ext>
                  </a:extLst>
                </p14:cNvPr>
                <p14:cNvContentPartPr/>
                <p14:nvPr/>
              </p14:nvContentPartPr>
              <p14:xfrm>
                <a:off x="4701145" y="5633829"/>
                <a:ext cx="360" cy="2318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1BB75009-6074-B505-40D9-C6CB6ABBCA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2505" y="5625189"/>
                  <a:ext cx="18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A96774A6-9D5F-58F4-03A2-C6F387164A16}"/>
                    </a:ext>
                  </a:extLst>
                </p14:cNvPr>
                <p14:cNvContentPartPr/>
                <p14:nvPr/>
              </p14:nvContentPartPr>
              <p14:xfrm>
                <a:off x="4719865" y="5985189"/>
                <a:ext cx="55800" cy="7380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A96774A6-9D5F-58F4-03A2-C6F387164A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0865" y="5976189"/>
                  <a:ext cx="73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B0E1A446-9895-CA0F-4C67-7C1400DC272C}"/>
                    </a:ext>
                  </a:extLst>
                </p14:cNvPr>
                <p14:cNvContentPartPr/>
                <p14:nvPr/>
              </p14:nvContentPartPr>
              <p14:xfrm>
                <a:off x="4805185" y="6031269"/>
                <a:ext cx="43920" cy="284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B0E1A446-9895-CA0F-4C67-7C1400DC27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6185" y="6022269"/>
                  <a:ext cx="61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40E76854-8ABC-849D-0A39-DECBCDF5F4A9}"/>
                    </a:ext>
                  </a:extLst>
                </p14:cNvPr>
                <p14:cNvContentPartPr/>
                <p14:nvPr/>
              </p14:nvContentPartPr>
              <p14:xfrm>
                <a:off x="4784305" y="6058629"/>
                <a:ext cx="23040" cy="21996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40E76854-8ABC-849D-0A39-DECBCDF5F4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5305" y="6049989"/>
                  <a:ext cx="40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22656492-42A7-8F27-A6F6-768B81A32599}"/>
                    </a:ext>
                  </a:extLst>
                </p14:cNvPr>
                <p14:cNvContentPartPr/>
                <p14:nvPr/>
              </p14:nvContentPartPr>
              <p14:xfrm>
                <a:off x="4858465" y="6206589"/>
                <a:ext cx="110160" cy="4716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22656492-42A7-8F27-A6F6-768B81A325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9465" y="6197949"/>
                  <a:ext cx="127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27EDDC9E-BC2F-6031-6789-1445403C3BC3}"/>
                    </a:ext>
                  </a:extLst>
                </p14:cNvPr>
                <p14:cNvContentPartPr/>
                <p14:nvPr/>
              </p14:nvContentPartPr>
              <p14:xfrm>
                <a:off x="4911745" y="6206589"/>
                <a:ext cx="107640" cy="7704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27EDDC9E-BC2F-6031-6789-1445403C3B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2745" y="6197949"/>
                  <a:ext cx="125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7F20E277-D613-5896-23CE-5AAC0723B95D}"/>
                    </a:ext>
                  </a:extLst>
                </p14:cNvPr>
                <p14:cNvContentPartPr/>
                <p14:nvPr/>
              </p14:nvContentPartPr>
              <p14:xfrm>
                <a:off x="5523385" y="6142149"/>
                <a:ext cx="360" cy="15048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7F20E277-D613-5896-23CE-5AAC0723B9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4385" y="6133509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D38ABE6A-7705-7FDB-28C3-5E4B47B5BF35}"/>
                    </a:ext>
                  </a:extLst>
                </p14:cNvPr>
                <p14:cNvContentPartPr/>
                <p14:nvPr/>
              </p14:nvContentPartPr>
              <p14:xfrm>
                <a:off x="6178945" y="5606469"/>
                <a:ext cx="24840" cy="22392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D38ABE6A-7705-7FDB-28C3-5E4B47B5BF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69945" y="5597469"/>
                  <a:ext cx="42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96983FB0-2C25-D1EA-E2FF-D6D10491BFBD}"/>
                    </a:ext>
                  </a:extLst>
                </p14:cNvPr>
                <p14:cNvContentPartPr/>
                <p14:nvPr/>
              </p14:nvContentPartPr>
              <p14:xfrm>
                <a:off x="6114145" y="5994189"/>
                <a:ext cx="80640" cy="741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96983FB0-2C25-D1EA-E2FF-D6D10491BF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05505" y="5985189"/>
                  <a:ext cx="98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1FE1CC5C-8119-8DBE-639D-C55CCA9055B4}"/>
                    </a:ext>
                  </a:extLst>
                </p14:cNvPr>
                <p14:cNvContentPartPr/>
                <p14:nvPr/>
              </p14:nvContentPartPr>
              <p14:xfrm>
                <a:off x="6176065" y="6058629"/>
                <a:ext cx="67680" cy="5220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1FE1CC5C-8119-8DBE-639D-C55CCA9055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7425" y="6049989"/>
                  <a:ext cx="85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4CDAAE03-0CD4-EA52-40BD-925EFF6B2C27}"/>
                    </a:ext>
                  </a:extLst>
                </p14:cNvPr>
                <p14:cNvContentPartPr/>
                <p14:nvPr/>
              </p14:nvContentPartPr>
              <p14:xfrm>
                <a:off x="6160225" y="6114069"/>
                <a:ext cx="10080" cy="1479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4CDAAE03-0CD4-EA52-40BD-925EFF6B2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51585" y="6105429"/>
                  <a:ext cx="27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6AC8B605-6269-DF47-B90E-AF31C9C46577}"/>
                    </a:ext>
                  </a:extLst>
                </p14:cNvPr>
                <p14:cNvContentPartPr/>
                <p14:nvPr/>
              </p14:nvContentPartPr>
              <p14:xfrm>
                <a:off x="6234385" y="6212709"/>
                <a:ext cx="40680" cy="8784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6AC8B605-6269-DF47-B90E-AF31C9C465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25745" y="6204069"/>
                  <a:ext cx="5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569D1C22-AD74-9C20-BE5E-A5B3AA1977EE}"/>
                    </a:ext>
                  </a:extLst>
                </p14:cNvPr>
                <p14:cNvContentPartPr/>
                <p14:nvPr/>
              </p14:nvContentPartPr>
              <p14:xfrm>
                <a:off x="6419065" y="6234309"/>
                <a:ext cx="180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569D1C22-AD74-9C20-BE5E-A5B3AA1977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10425" y="622566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E87B8B41-E2B3-775D-64A3-0911A7D93B17}"/>
                    </a:ext>
                  </a:extLst>
                </p14:cNvPr>
                <p14:cNvContentPartPr/>
                <p14:nvPr/>
              </p14:nvContentPartPr>
              <p14:xfrm>
                <a:off x="6511585" y="6225309"/>
                <a:ext cx="83520" cy="36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E87B8B41-E2B3-775D-64A3-0911A7D93B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2945" y="6216309"/>
                  <a:ext cx="101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0CC15ADE-CA98-F6A0-05AD-A4793D9D9CA6}"/>
                    </a:ext>
                  </a:extLst>
                </p14:cNvPr>
                <p14:cNvContentPartPr/>
                <p14:nvPr/>
              </p14:nvContentPartPr>
              <p14:xfrm>
                <a:off x="6668185" y="6206589"/>
                <a:ext cx="360" cy="3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0CC15ADE-CA98-F6A0-05AD-A4793D9D9C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9545" y="6197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67FB0A0E-3192-F535-0603-4C8B77A1B2A3}"/>
                    </a:ext>
                  </a:extLst>
                </p14:cNvPr>
                <p14:cNvContentPartPr/>
                <p14:nvPr/>
              </p14:nvContentPartPr>
              <p14:xfrm>
                <a:off x="7917025" y="5669109"/>
                <a:ext cx="545400" cy="68580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67FB0A0E-3192-F535-0603-4C8B77A1B2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8385" y="5660109"/>
                  <a:ext cx="563040" cy="703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05470972-B51D-E4F3-C76A-42DD3AFE6F5D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7056797" y="4103918"/>
            <a:ext cx="4406755" cy="1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6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A7B597-1F25-A070-B9E1-DF1E7C0AC59D}"/>
              </a:ext>
            </a:extLst>
          </p:cNvPr>
          <p:cNvSpPr/>
          <p:nvPr/>
        </p:nvSpPr>
        <p:spPr>
          <a:xfrm>
            <a:off x="2817091" y="2660073"/>
            <a:ext cx="2225964" cy="155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Set of possible samples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4E30E6B-C570-BFAE-D5AD-0B24B4506C4B}"/>
              </a:ext>
            </a:extLst>
          </p:cNvPr>
          <p:cNvCxnSpPr/>
          <p:nvPr/>
        </p:nvCxnSpPr>
        <p:spPr>
          <a:xfrm>
            <a:off x="5292436" y="3429000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2D835-E41C-4AB6-C87C-CF133460CBB7}"/>
              </a:ext>
            </a:extLst>
          </p:cNvPr>
          <p:cNvSpPr txBox="1"/>
          <p:nvPr/>
        </p:nvSpPr>
        <p:spPr>
          <a:xfrm>
            <a:off x="5338617" y="297410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E0F38F6-B361-9725-3B33-630917F56F0A}"/>
              </a:ext>
            </a:extLst>
          </p:cNvPr>
          <p:cNvCxnSpPr/>
          <p:nvPr/>
        </p:nvCxnSpPr>
        <p:spPr>
          <a:xfrm>
            <a:off x="1436255" y="3417455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DC8610-E1BA-F561-9AF0-6C14CBD5FA6E}"/>
              </a:ext>
            </a:extLst>
          </p:cNvPr>
          <p:cNvSpPr txBox="1"/>
          <p:nvPr/>
        </p:nvSpPr>
        <p:spPr>
          <a:xfrm>
            <a:off x="1528619" y="2946400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query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39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CD81D-B995-0615-D904-3AD5805E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モデル方法自体を評価したい</a:t>
            </a:r>
          </a:p>
        </p:txBody>
      </p:sp>
    </p:spTree>
    <p:extLst>
      <p:ext uri="{BB962C8B-B14F-4D97-AF65-F5344CB8AC3E}">
        <p14:creationId xmlns:p14="http://schemas.microsoft.com/office/powerpoint/2010/main" val="14961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09A6EE-1187-C918-9A4F-B7B81EF0C35C}"/>
              </a:ext>
            </a:extLst>
          </p:cNvPr>
          <p:cNvSpPr txBox="1"/>
          <p:nvPr/>
        </p:nvSpPr>
        <p:spPr>
          <a:xfrm>
            <a:off x="3149600" y="378690"/>
            <a:ext cx="695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重要：サンプルの一つ一つの値自体も</a:t>
            </a:r>
            <a:r>
              <a:rPr kumimoji="1" lang="en-US" altLang="ja-JP" dirty="0"/>
              <a:t>random variable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078DFE-C541-A33D-6749-E595F39A8886}"/>
                  </a:ext>
                </a:extLst>
              </p:cNvPr>
              <p:cNvSpPr txBox="1"/>
              <p:nvPr/>
            </p:nvSpPr>
            <p:spPr>
              <a:xfrm>
                <a:off x="4126229" y="1108363"/>
                <a:ext cx="3357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078DFE-C541-A33D-6749-E595F39A8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29" y="1108363"/>
                <a:ext cx="335765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C0C3B53-B4A0-F045-1C93-0C883D543051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628633" y="1653309"/>
            <a:ext cx="534494" cy="11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399452-D768-F1D9-141B-A80D0CDB9683}"/>
              </a:ext>
            </a:extLst>
          </p:cNvPr>
          <p:cNvCxnSpPr/>
          <p:nvPr/>
        </p:nvCxnSpPr>
        <p:spPr>
          <a:xfrm flipV="1">
            <a:off x="5652654" y="1644073"/>
            <a:ext cx="0" cy="10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B9821E6-4A75-4D20-7405-1ED5BCF233C1}"/>
              </a:ext>
            </a:extLst>
          </p:cNvPr>
          <p:cNvCxnSpPr/>
          <p:nvPr/>
        </p:nvCxnSpPr>
        <p:spPr>
          <a:xfrm flipV="1">
            <a:off x="6188363" y="1653309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21549E-F6E7-9E1C-BB2E-7B7C95437F25}"/>
              </a:ext>
            </a:extLst>
          </p:cNvPr>
          <p:cNvCxnSpPr/>
          <p:nvPr/>
        </p:nvCxnSpPr>
        <p:spPr>
          <a:xfrm flipV="1">
            <a:off x="6553199" y="1653309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4DA2A8-08BB-D3A0-F8C2-6DBDBF6BF549}"/>
              </a:ext>
            </a:extLst>
          </p:cNvPr>
          <p:cNvCxnSpPr/>
          <p:nvPr/>
        </p:nvCxnSpPr>
        <p:spPr>
          <a:xfrm flipV="1">
            <a:off x="7038108" y="1653309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92DD36-E5FA-2B87-191C-05758A16E19D}"/>
              </a:ext>
            </a:extLst>
          </p:cNvPr>
          <p:cNvCxnSpPr/>
          <p:nvPr/>
        </p:nvCxnSpPr>
        <p:spPr>
          <a:xfrm flipV="1">
            <a:off x="6682507" y="1653309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D05E778-B86E-8489-F417-983684EEF98D}"/>
              </a:ext>
            </a:extLst>
          </p:cNvPr>
          <p:cNvCxnSpPr/>
          <p:nvPr/>
        </p:nvCxnSpPr>
        <p:spPr>
          <a:xfrm flipV="1">
            <a:off x="6807198" y="1653309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42D8FA6-8FD6-5098-0D06-BD6D3AA411DB}"/>
                  </a:ext>
                </a:extLst>
              </p:cNvPr>
              <p:cNvSpPr txBox="1"/>
              <p:nvPr/>
            </p:nvSpPr>
            <p:spPr>
              <a:xfrm>
                <a:off x="3748870" y="2760216"/>
                <a:ext cx="17595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r>
                  <a:rPr lang="en-US" altLang="ja-JP" dirty="0"/>
                  <a:t>realization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42D8FA6-8FD6-5098-0D06-BD6D3AA4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870" y="2760216"/>
                <a:ext cx="1759525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2AD9228-F2D7-5795-122F-6E20E0F0236F}"/>
                  </a:ext>
                </a:extLst>
              </p:cNvPr>
              <p:cNvSpPr txBox="1"/>
              <p:nvPr/>
            </p:nvSpPr>
            <p:spPr>
              <a:xfrm>
                <a:off x="5292436" y="2783368"/>
                <a:ext cx="7204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2AD9228-F2D7-5795-122F-6E20E0F0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36" y="2783368"/>
                <a:ext cx="7204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F055D39-FBA2-EE75-3A9F-C180821115B8}"/>
                  </a:ext>
                </a:extLst>
              </p:cNvPr>
              <p:cNvSpPr txBox="1"/>
              <p:nvPr/>
            </p:nvSpPr>
            <p:spPr>
              <a:xfrm>
                <a:off x="5832763" y="2760216"/>
                <a:ext cx="7204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F055D39-FBA2-EE75-3A9F-C18082111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63" y="2760216"/>
                <a:ext cx="7204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489517C-B909-95FF-7795-C6B233ADA7BA}"/>
                  </a:ext>
                </a:extLst>
              </p:cNvPr>
              <p:cNvSpPr txBox="1"/>
              <p:nvPr/>
            </p:nvSpPr>
            <p:spPr>
              <a:xfrm>
                <a:off x="6324714" y="2783368"/>
                <a:ext cx="7204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489517C-B909-95FF-7795-C6B233AD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14" y="2783368"/>
                <a:ext cx="7204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0DA4496-0C54-7E64-0CEE-9D4D9B12BFB9}"/>
                  </a:ext>
                </a:extLst>
              </p:cNvPr>
              <p:cNvSpPr txBox="1"/>
              <p:nvPr/>
            </p:nvSpPr>
            <p:spPr>
              <a:xfrm>
                <a:off x="6763443" y="2798561"/>
                <a:ext cx="7204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0DA4496-0C54-7E64-0CEE-9D4D9B12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43" y="2798561"/>
                <a:ext cx="7204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84A96-959E-9C36-5E40-E3893B9AAED9}"/>
                  </a:ext>
                </a:extLst>
              </p:cNvPr>
              <p:cNvSpPr txBox="1"/>
              <p:nvPr/>
            </p:nvSpPr>
            <p:spPr>
              <a:xfrm>
                <a:off x="568152" y="4926213"/>
                <a:ext cx="1185487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当たり前だけど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こいつら</a:t>
                </a:r>
                <a:r>
                  <a:rPr kumimoji="1" lang="en-US" altLang="ja-JP" dirty="0"/>
                  <a:t>(=</a:t>
                </a:r>
                <a:r>
                  <a:rPr kumimoji="1" lang="en-US" altLang="ja-JP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independent</a:t>
                </a:r>
                <a:r>
                  <a:rPr kumimoji="1" lang="ja-JP" altLang="en-US" dirty="0"/>
                  <a:t>かつ、同じ</a:t>
                </a:r>
                <a:r>
                  <a:rPr kumimoji="1" lang="en-US" altLang="ja-JP" dirty="0"/>
                  <a:t>probability distribution</a:t>
                </a:r>
                <a:r>
                  <a:rPr kumimoji="1" lang="ja-JP" altLang="en-US" dirty="0"/>
                  <a:t>を持つ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同じ</a:t>
                </a:r>
                <a:r>
                  <a:rPr kumimoji="1" lang="en-US" altLang="ja-JP" dirty="0"/>
                  <a:t>population</a:t>
                </a:r>
                <a:r>
                  <a:rPr kumimoji="1" lang="ja-JP" altLang="en-US" dirty="0"/>
                  <a:t>から値をもってきてるから当たり前</a:t>
                </a:r>
                <a:r>
                  <a:rPr kumimoji="1" lang="en-US" altLang="ja-JP" dirty="0"/>
                  <a:t>)</a:t>
                </a: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つまり、</a:t>
                </a:r>
                <a:r>
                  <a:rPr kumimoji="1" lang="en-US" altLang="ja-JP" dirty="0"/>
                  <a:t>independent and identically distributed (</a:t>
                </a:r>
                <a:r>
                  <a:rPr kumimoji="1" lang="en-US" altLang="ja-JP" dirty="0" err="1"/>
                  <a:t>iid</a:t>
                </a:r>
                <a:r>
                  <a:rPr kumimoji="1" lang="en-US" altLang="ja-JP" dirty="0"/>
                  <a:t>)</a:t>
                </a:r>
              </a:p>
              <a:p>
                <a:r>
                  <a:rPr kumimoji="1" lang="ja-JP" altLang="en-US" b="1" dirty="0"/>
                  <a:t>イメージ：サンプルの中にサンプルがある。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84A96-959E-9C36-5E40-E3893B9A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2" y="4926213"/>
                <a:ext cx="11854874" cy="2308324"/>
              </a:xfrm>
              <a:prstGeom prst="rect">
                <a:avLst/>
              </a:prstGeom>
              <a:blipFill>
                <a:blip r:embed="rId8"/>
                <a:stretch>
                  <a:fillRect l="-411" t="-1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D62F28A-FA0E-AFE3-FEA7-C8F3633D8F59}"/>
                  </a:ext>
                </a:extLst>
              </p:cNvPr>
              <p:cNvSpPr txBox="1"/>
              <p:nvPr/>
            </p:nvSpPr>
            <p:spPr>
              <a:xfrm>
                <a:off x="1671782" y="3620655"/>
                <a:ext cx="7878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 </a:t>
                </a:r>
                <a:r>
                  <a:rPr kumimoji="1" lang="ja-JP" altLang="en-US" dirty="0"/>
                  <a:t>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dirty="0"/>
                  <a:t>構成される</a:t>
                </a:r>
                <a:r>
                  <a:rPr kumimoji="1" lang="en-US" altLang="ja-JP" dirty="0"/>
                  <a:t>realization</a:t>
                </a:r>
                <a:r>
                  <a:rPr kumimoji="1" lang="ja-JP" altLang="en-US" dirty="0"/>
                  <a:t>と考える</a:t>
                </a:r>
                <a:r>
                  <a:rPr lang="ja-JP" altLang="en-US" dirty="0"/>
                  <a:t>ことができる。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D62F28A-FA0E-AFE3-FEA7-C8F3633D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2" y="3620655"/>
                <a:ext cx="7878618" cy="369332"/>
              </a:xfrm>
              <a:prstGeom prst="rect">
                <a:avLst/>
              </a:prstGeom>
              <a:blipFill>
                <a:blip r:embed="rId9"/>
                <a:stretch>
                  <a:fillRect l="-619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07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59F893-86A4-0E57-F8CC-1880996DA33C}"/>
              </a:ext>
            </a:extLst>
          </p:cNvPr>
          <p:cNvSpPr/>
          <p:nvPr/>
        </p:nvSpPr>
        <p:spPr>
          <a:xfrm>
            <a:off x="4913745" y="1877291"/>
            <a:ext cx="2225964" cy="155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Estimator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9EFD277-FD69-1E9C-F2DD-6FDD8201D9BC}"/>
              </a:ext>
            </a:extLst>
          </p:cNvPr>
          <p:cNvCxnSpPr/>
          <p:nvPr/>
        </p:nvCxnSpPr>
        <p:spPr>
          <a:xfrm>
            <a:off x="7389090" y="2646218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6AC012-4BB3-33A8-B10A-21A50F632770}"/>
                  </a:ext>
                </a:extLst>
              </p:cNvPr>
              <p:cNvSpPr txBox="1"/>
              <p:nvPr/>
            </p:nvSpPr>
            <p:spPr>
              <a:xfrm>
                <a:off x="8878454" y="2444140"/>
                <a:ext cx="2410693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推定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パラメター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acc>
                      <m:accPr>
                        <m:chr m:val="̂"/>
                        <m:ctrlPr>
                          <a:rPr kumimoji="1" lang="ja-JP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6AC012-4BB3-33A8-B10A-21A50F63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454" y="2444140"/>
                <a:ext cx="2410693" cy="403124"/>
              </a:xfrm>
              <a:prstGeom prst="rect">
                <a:avLst/>
              </a:prstGeom>
              <a:blipFill>
                <a:blip r:embed="rId2"/>
                <a:stretch>
                  <a:fillRect l="-2020" t="-3030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8CF561F-A29D-E70E-B342-C59CE8372416}"/>
              </a:ext>
            </a:extLst>
          </p:cNvPr>
          <p:cNvCxnSpPr/>
          <p:nvPr/>
        </p:nvCxnSpPr>
        <p:spPr>
          <a:xfrm>
            <a:off x="3532909" y="2634673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FBD0CA-8DB3-9FBE-1628-001B80FA7642}"/>
              </a:ext>
            </a:extLst>
          </p:cNvPr>
          <p:cNvSpPr txBox="1"/>
          <p:nvPr/>
        </p:nvSpPr>
        <p:spPr>
          <a:xfrm>
            <a:off x="2108199" y="2468479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Sample Y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96B1B4-F189-84C0-AF43-4B63CD4B9AAD}"/>
              </a:ext>
            </a:extLst>
          </p:cNvPr>
          <p:cNvSpPr txBox="1"/>
          <p:nvPr/>
        </p:nvSpPr>
        <p:spPr>
          <a:xfrm>
            <a:off x="2567709" y="4849091"/>
            <a:ext cx="604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Note: </a:t>
            </a:r>
            <a:r>
              <a:rPr kumimoji="1" lang="ja-JP" altLang="en-US" dirty="0"/>
              <a:t>推定パラメターが決定する→推定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が決定する。</a:t>
            </a:r>
          </a:p>
        </p:txBody>
      </p:sp>
    </p:spTree>
    <p:extLst>
      <p:ext uri="{BB962C8B-B14F-4D97-AF65-F5344CB8AC3E}">
        <p14:creationId xmlns:p14="http://schemas.microsoft.com/office/powerpoint/2010/main" val="71989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1258</Words>
  <Application>Microsoft Office PowerPoint</Application>
  <PresentationFormat>ワイド画面</PresentationFormat>
  <Paragraphs>116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Sampling Statistics</vt:lpstr>
      <vt:lpstr>PowerPoint プレゼンテーション</vt:lpstr>
      <vt:lpstr>PowerPoint プレゼンテーション</vt:lpstr>
      <vt:lpstr>データの質：そもそも自分はどういうデータを取ってきてるのか？</vt:lpstr>
      <vt:lpstr>PowerPoint プレゼンテーション</vt:lpstr>
      <vt:lpstr>PowerPoint プレゼンテーション</vt:lpstr>
      <vt:lpstr>モデル方法自体を評価したい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Statistics</dc:title>
  <dc:creator>Satoshi Kashima</dc:creator>
  <cp:lastModifiedBy>Satoshi Kashima</cp:lastModifiedBy>
  <cp:revision>1</cp:revision>
  <dcterms:created xsi:type="dcterms:W3CDTF">2022-08-11T16:08:57Z</dcterms:created>
  <dcterms:modified xsi:type="dcterms:W3CDTF">2022-08-15T15:10:08Z</dcterms:modified>
</cp:coreProperties>
</file>