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68" r:id="rId5"/>
    <p:sldId id="26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52" autoAdjust="0"/>
  </p:normalViewPr>
  <p:slideViewPr>
    <p:cSldViewPr snapToGrid="0">
      <p:cViewPr varScale="1">
        <p:scale>
          <a:sx n="69" d="100"/>
          <a:sy n="69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328F7C25-BFB6-430F-87B6-7D0D2C7493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12/2/2019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=""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=""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=""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=""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=""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CC5A0CF1-9FE7-4149-97DC-5221639144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=""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031B0A9-3E16-4C5B-A6CE-045BCB91A0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12/2/2019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8539E0A-8009-4A6E-A7A1-5AEFA52206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12/2/2019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llar icon">
            <a:extLst>
              <a:ext uri="{FF2B5EF4-FFF2-40B4-BE49-F238E27FC236}">
                <a16:creationId xmlns="" xmlns:a16="http://schemas.microsoft.com/office/drawing/2014/main" id="{FC7E2CCC-C53E-454B-9DE0-F2484BA0FF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r>
              <a:rPr lang="en-US" dirty="0" err="1" smtClean="0"/>
              <a:t>bandera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Elizabeth  </a:t>
            </a:r>
            <a:r>
              <a:rPr lang="en-US" dirty="0" err="1" smtClean="0"/>
              <a:t>guerrero</a:t>
            </a:r>
            <a:r>
              <a:rPr lang="en-US" dirty="0" smtClean="0"/>
              <a:t> </a:t>
            </a:r>
            <a:r>
              <a:rPr lang="en-US" dirty="0" err="1" smtClean="0"/>
              <a:t>torees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urled page">
            <a:extLst>
              <a:ext uri="{FF2B5EF4-FFF2-40B4-BE49-F238E27FC236}">
                <a16:creationId xmlns="" xmlns:a16="http://schemas.microsoft.com/office/drawing/2014/main" id="{F54CE4C8-2431-43FB-87C3-391A3BFF80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27" y="549804"/>
            <a:ext cx="1157288" cy="11572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smtClean="0"/>
              <a:t> son?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Las variables </a:t>
            </a:r>
            <a:r>
              <a:rPr lang="en-US" dirty="0" err="1" smtClean="0"/>
              <a:t>bandera</a:t>
            </a:r>
            <a:r>
              <a:rPr lang="en-US" dirty="0" smtClean="0"/>
              <a:t>, </a:t>
            </a:r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conocidas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switch o </a:t>
            </a:r>
            <a:r>
              <a:rPr lang="en-US" dirty="0" err="1" smtClean="0"/>
              <a:t>interruptor</a:t>
            </a:r>
            <a:r>
              <a:rPr lang="en-US" dirty="0" smtClean="0"/>
              <a:t>, son de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lógico</a:t>
            </a:r>
            <a:r>
              <a:rPr lang="en-US" dirty="0" smtClean="0"/>
              <a:t> </a:t>
            </a:r>
            <a:r>
              <a:rPr lang="en-US" dirty="0" err="1" smtClean="0"/>
              <a:t>booleano</a:t>
            </a:r>
            <a:r>
              <a:rPr lang="en-US" dirty="0" smtClean="0"/>
              <a:t>,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funcionamiento</a:t>
            </a:r>
            <a:r>
              <a:rPr lang="en-US" dirty="0" smtClean="0"/>
              <a:t> </a:t>
            </a:r>
            <a:r>
              <a:rPr lang="en-US" dirty="0" err="1" smtClean="0"/>
              <a:t>indicará</a:t>
            </a:r>
            <a:r>
              <a:rPr lang="en-US" dirty="0" smtClean="0"/>
              <a:t> </a:t>
            </a:r>
            <a:r>
              <a:rPr lang="en-US" dirty="0" err="1" smtClean="0"/>
              <a:t>siempre</a:t>
            </a:r>
            <a:r>
              <a:rPr lang="en-US" dirty="0" smtClean="0"/>
              <a:t> un valor de </a:t>
            </a:r>
            <a:r>
              <a:rPr lang="en-US" dirty="0" err="1" smtClean="0"/>
              <a:t>verdadero</a:t>
            </a:r>
            <a:r>
              <a:rPr lang="en-US" dirty="0" smtClean="0"/>
              <a:t> o </a:t>
            </a:r>
            <a:r>
              <a:rPr lang="en-US" dirty="0" err="1" smtClean="0"/>
              <a:t>falso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Resultado de imagen para 0 y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0"/>
            <a:ext cx="7543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5473" y="545624"/>
            <a:ext cx="6238874" cy="1260000"/>
          </a:xfrm>
        </p:spPr>
        <p:txBody>
          <a:bodyPr/>
          <a:lstStyle/>
          <a:p>
            <a:pPr algn="ctr"/>
            <a:r>
              <a:rPr lang="en-US" dirty="0" smtClean="0"/>
              <a:t>¿Para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sirven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4FA16B2-6A61-4B79-B91C-B41F21F1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03498" y="1900409"/>
            <a:ext cx="6610351" cy="2270147"/>
          </a:xfrm>
        </p:spPr>
        <p:txBody>
          <a:bodyPr/>
          <a:lstStyle/>
          <a:p>
            <a:pPr algn="just"/>
            <a:r>
              <a:rPr lang="en-US" dirty="0" err="1" smtClean="0"/>
              <a:t>Normalmente</a:t>
            </a:r>
            <a:r>
              <a:rPr lang="en-US" dirty="0" smtClean="0"/>
              <a:t> son </a:t>
            </a:r>
            <a:r>
              <a:rPr lang="en-US" dirty="0" err="1" smtClean="0"/>
              <a:t>utilizadas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la </a:t>
            </a:r>
            <a:r>
              <a:rPr lang="en-US" dirty="0" err="1" smtClean="0"/>
              <a:t>condición</a:t>
            </a:r>
            <a:r>
              <a:rPr lang="en-US" dirty="0" smtClean="0"/>
              <a:t> de un </a:t>
            </a:r>
            <a:r>
              <a:rPr lang="en-US" dirty="0" err="1" smtClean="0"/>
              <a:t>bucle</a:t>
            </a:r>
            <a:r>
              <a:rPr lang="en-US" dirty="0" smtClean="0"/>
              <a:t>. Su </a:t>
            </a:r>
            <a:r>
              <a:rPr lang="en-US" dirty="0" err="1" smtClean="0"/>
              <a:t>función</a:t>
            </a:r>
            <a:r>
              <a:rPr lang="en-US" dirty="0" smtClean="0"/>
              <a:t> principal </a:t>
            </a:r>
            <a:r>
              <a:rPr lang="en-US" dirty="0" err="1" smtClean="0"/>
              <a:t>es</a:t>
            </a:r>
            <a:r>
              <a:rPr lang="en-US" dirty="0" smtClean="0"/>
              <a:t> determiner </a:t>
            </a:r>
            <a:r>
              <a:rPr lang="en-US" dirty="0" err="1" smtClean="0"/>
              <a:t>si</a:t>
            </a:r>
            <a:r>
              <a:rPr lang="en-US" dirty="0" smtClean="0"/>
              <a:t> el </a:t>
            </a:r>
            <a:r>
              <a:rPr lang="en-US" dirty="0" err="1" smtClean="0"/>
              <a:t>bucle</a:t>
            </a:r>
            <a:r>
              <a:rPr lang="en-US" dirty="0" smtClean="0"/>
              <a:t> </a:t>
            </a:r>
            <a:r>
              <a:rPr lang="en-US" dirty="0" err="1" smtClean="0"/>
              <a:t>sigue</a:t>
            </a:r>
            <a:r>
              <a:rPr lang="en-US" dirty="0" smtClean="0"/>
              <a:t> con la </a:t>
            </a:r>
            <a:r>
              <a:rPr lang="en-US" dirty="0" err="1" smtClean="0"/>
              <a:t>iteración</a:t>
            </a:r>
            <a:r>
              <a:rPr lang="en-US" dirty="0" smtClean="0"/>
              <a:t> o no.</a:t>
            </a:r>
          </a:p>
          <a:p>
            <a:pPr algn="just"/>
            <a:r>
              <a:rPr lang="en-US" dirty="0" err="1" smtClean="0"/>
              <a:t>También</a:t>
            </a:r>
            <a:r>
              <a:rPr lang="en-US" dirty="0" smtClean="0"/>
              <a:t>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para </a:t>
            </a:r>
            <a:r>
              <a:rPr lang="en-US" dirty="0" err="1" smtClean="0"/>
              <a:t>alternar</a:t>
            </a:r>
            <a:r>
              <a:rPr lang="en-US" dirty="0" smtClean="0"/>
              <a:t>  dos </a:t>
            </a:r>
            <a:r>
              <a:rPr lang="en-US" dirty="0" err="1" smtClean="0"/>
              <a:t>bloques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y </a:t>
            </a:r>
            <a:r>
              <a:rPr lang="en-US" dirty="0" err="1" smtClean="0"/>
              <a:t>dependiendo</a:t>
            </a:r>
            <a:r>
              <a:rPr lang="en-US" dirty="0" smtClean="0"/>
              <a:t> del </a:t>
            </a:r>
            <a:r>
              <a:rPr lang="en-US" dirty="0" err="1" smtClean="0"/>
              <a:t>estado</a:t>
            </a:r>
            <a:r>
              <a:rPr lang="en-US" dirty="0" smtClean="0"/>
              <a:t> en el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encuentren</a:t>
            </a:r>
            <a:r>
              <a:rPr lang="en-US" dirty="0" smtClean="0"/>
              <a:t>  se </a:t>
            </a:r>
            <a:r>
              <a:rPr lang="en-US" dirty="0" err="1" smtClean="0"/>
              <a:t>ejecutará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acción</a:t>
            </a:r>
            <a:r>
              <a:rPr lang="en-US" dirty="0" smtClean="0"/>
              <a:t> u </a:t>
            </a:r>
            <a:r>
              <a:rPr lang="en-US" dirty="0" err="1" smtClean="0"/>
              <a:t>otra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O </a:t>
            </a:r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sirven</a:t>
            </a:r>
            <a:r>
              <a:rPr lang="en-US" dirty="0" smtClean="0"/>
              <a:t> para saber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algún</a:t>
            </a:r>
            <a:r>
              <a:rPr lang="en-US" dirty="0" smtClean="0"/>
              <a:t> </a:t>
            </a:r>
            <a:r>
              <a:rPr lang="en-US" dirty="0" err="1" smtClean="0"/>
              <a:t>evento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ocurrió</a:t>
            </a:r>
            <a:r>
              <a:rPr lang="en-US" dirty="0" smtClean="0"/>
              <a:t> o no.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853" t="54772" r="43272" b="26265"/>
          <a:stretch/>
        </p:blipFill>
        <p:spPr>
          <a:xfrm>
            <a:off x="1940313" y="4360127"/>
            <a:ext cx="9043639" cy="22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Famous event in history presentation_AAS_v4" id="{885A6F1E-651B-4F15-A7C5-F8866BEBEDBA}" vid="{A424914B-CB64-4CFE-A131-6ACB64D36A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96277B9-27DA-47CA-9593-62E4BB44A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C25A74-1E0C-4362-AFA3-6197BD285F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94942-C689-461B-8649-1FD863C6BA2B}">
  <ds:schemaRefs>
    <ds:schemaRef ds:uri="http://purl.org/dc/elements/1.1/"/>
    <ds:schemaRef ds:uri="16c05727-aa75-4e4a-9b5f-8a80a1165891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0</TotalTime>
  <Words>111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Celestial</vt:lpstr>
      <vt:lpstr>Variables bandera</vt:lpstr>
      <vt:lpstr>¿qué son?</vt:lpstr>
      <vt:lpstr>¿Para qué sirven?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Bandera</dc:title>
  <dc:creator/>
  <cp:lastModifiedBy/>
  <cp:revision>1</cp:revision>
  <dcterms:created xsi:type="dcterms:W3CDTF">2019-12-02T21:43:18Z</dcterms:created>
  <dcterms:modified xsi:type="dcterms:W3CDTF">2019-12-02T22:53:46Z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