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1" r:id="rId5"/>
    <p:sldId id="271" r:id="rId6"/>
    <p:sldId id="301" r:id="rId7"/>
    <p:sldId id="303" r:id="rId8"/>
    <p:sldId id="304" r:id="rId9"/>
    <p:sldId id="305" r:id="rId10"/>
    <p:sldId id="306" r:id="rId11"/>
    <p:sldId id="302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767B3B-6ACE-4D15-8EB9-EC4E4B574E88}"/>
              </a:ext>
            </a:extLst>
          </p:cNvPr>
          <p:cNvSpPr/>
          <p:nvPr/>
        </p:nvSpPr>
        <p:spPr>
          <a:xfrm>
            <a:off x="179512" y="3651870"/>
            <a:ext cx="6840760" cy="1442425"/>
          </a:xfrm>
          <a:prstGeom prst="roundRect">
            <a:avLst>
              <a:gd name="adj" fmla="val 933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3436978"/>
            <a:ext cx="6840760" cy="187220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Review about </a:t>
            </a:r>
            <a:r>
              <a:rPr lang="en-US" altLang="ko-KR" sz="4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covidtoday</a:t>
            </a:r>
            <a:r>
              <a:rPr lang="en-US" altLang="ko-K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703020202060003" pitchFamily="2" charset="0"/>
              </a:rPr>
              <a:t> website 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03848" y="2715765"/>
            <a:ext cx="2952624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i="1" dirty="0"/>
              <a:t>For watching 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5" name="Oval 4"/>
          <p:cNvSpPr/>
          <p:nvPr/>
        </p:nvSpPr>
        <p:spPr>
          <a:xfrm>
            <a:off x="3299863" y="103625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72543" y="1844157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97224" y="2784333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65921" y="361322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19943" y="125626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Reasons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862" y="1165467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541" y="1973364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220" y="291353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5915" y="374243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A94E1B-DC02-4813-8952-881EB6BC652A}"/>
              </a:ext>
            </a:extLst>
          </p:cNvPr>
          <p:cNvSpPr txBox="1"/>
          <p:nvPr/>
        </p:nvSpPr>
        <p:spPr>
          <a:xfrm>
            <a:off x="2485997" y="3839336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can you get 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FAA67-E27C-4BEB-8217-F6835AFB24D0}"/>
              </a:ext>
            </a:extLst>
          </p:cNvPr>
          <p:cNvSpPr txBox="1"/>
          <p:nvPr/>
        </p:nvSpPr>
        <p:spPr>
          <a:xfrm>
            <a:off x="2917302" y="306655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Some website’s feature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D53401-3CCE-402A-ADBF-F5EB257DD248}"/>
              </a:ext>
            </a:extLst>
          </p:cNvPr>
          <p:cNvSpPr txBox="1"/>
          <p:nvPr/>
        </p:nvSpPr>
        <p:spPr>
          <a:xfrm>
            <a:off x="3473624" y="2129579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 overview about website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617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Black Order Team</a:t>
            </a:r>
            <a:endParaRPr lang="ko-KR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962" y="2444690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Stay Hungry, Stay Foolish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Reason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AAC05C2-BA6F-4907-B618-1A46EB957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83718"/>
            <a:ext cx="1652451" cy="1101567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2595247E-FBA3-4A38-A7CE-1DD7574F88C1}"/>
              </a:ext>
            </a:extLst>
          </p:cNvPr>
          <p:cNvSpPr/>
          <p:nvPr/>
        </p:nvSpPr>
        <p:spPr>
          <a:xfrm>
            <a:off x="323528" y="1419622"/>
            <a:ext cx="1944216" cy="108012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Faced to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A639368-0814-4CA7-923C-F8F671AA94A7}"/>
              </a:ext>
            </a:extLst>
          </p:cNvPr>
          <p:cNvSpPr/>
          <p:nvPr/>
        </p:nvSpPr>
        <p:spPr>
          <a:xfrm>
            <a:off x="251520" y="3507854"/>
            <a:ext cx="2088232" cy="1224136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Lack of info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DC8105-0CF3-4E9D-AFA0-8784916115CA}"/>
              </a:ext>
            </a:extLst>
          </p:cNvPr>
          <p:cNvSpPr/>
          <p:nvPr/>
        </p:nvSpPr>
        <p:spPr>
          <a:xfrm>
            <a:off x="4427984" y="2751770"/>
            <a:ext cx="579799" cy="32403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30D8D0F5-C70E-48F6-B2B2-DEEEBB333F56}"/>
              </a:ext>
            </a:extLst>
          </p:cNvPr>
          <p:cNvSpPr/>
          <p:nvPr/>
        </p:nvSpPr>
        <p:spPr>
          <a:xfrm>
            <a:off x="5292080" y="1527634"/>
            <a:ext cx="4068617" cy="2880320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way that people can update the info about this pandemic</a:t>
            </a:r>
          </a:p>
        </p:txBody>
      </p:sp>
    </p:spTree>
    <p:extLst>
      <p:ext uri="{BB962C8B-B14F-4D97-AF65-F5344CB8AC3E}">
        <p14:creationId xmlns:p14="http://schemas.microsoft.com/office/powerpoint/2010/main" val="13777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An overview about website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2F79A-3D04-4634-BD1F-CFB44E0C82F9}"/>
              </a:ext>
            </a:extLst>
          </p:cNvPr>
          <p:cNvSpPr/>
          <p:nvPr/>
        </p:nvSpPr>
        <p:spPr>
          <a:xfrm>
            <a:off x="251520" y="1419622"/>
            <a:ext cx="187220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 Layout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76A2A-C8A0-412F-AB06-D03A4266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044424"/>
            <a:ext cx="2538466" cy="2376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E04EB-B826-4025-AF7B-CCE459A7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16797"/>
            <a:ext cx="3121769" cy="2196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E7E7FF-75AC-497B-979D-7A6F1B209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65" y="2715766"/>
            <a:ext cx="1877241" cy="22117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6A7EA7-1E13-44DA-BCDE-642D22A2B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3482771"/>
            <a:ext cx="2808312" cy="15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An overview about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8B6FF-26C2-45CA-BECF-4E65AA4A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9622"/>
            <a:ext cx="4073433" cy="32198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DB976F-64C4-4552-98B1-D8A943DD813F}"/>
              </a:ext>
            </a:extLst>
          </p:cNvPr>
          <p:cNvSpPr/>
          <p:nvPr/>
        </p:nvSpPr>
        <p:spPr>
          <a:xfrm>
            <a:off x="467544" y="2355726"/>
            <a:ext cx="2520280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necessary thing</a:t>
            </a:r>
          </a:p>
        </p:txBody>
      </p:sp>
    </p:spTree>
    <p:extLst>
      <p:ext uri="{BB962C8B-B14F-4D97-AF65-F5344CB8AC3E}">
        <p14:creationId xmlns:p14="http://schemas.microsoft.com/office/powerpoint/2010/main" val="12353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An overview about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40834-51F6-486C-8712-5BE3A01A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" y="1112540"/>
            <a:ext cx="2706633" cy="1152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EBB10-089A-4477-9369-8308F92B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2" y="2268353"/>
            <a:ext cx="2394769" cy="1029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1B8BF-DBA4-452B-9716-7486CD8ED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491630"/>
            <a:ext cx="3017841" cy="139824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FE7264-E2CC-4B37-8CB4-E5FD04A42C13}"/>
              </a:ext>
            </a:extLst>
          </p:cNvPr>
          <p:cNvSpPr/>
          <p:nvPr/>
        </p:nvSpPr>
        <p:spPr>
          <a:xfrm>
            <a:off x="323528" y="4227934"/>
            <a:ext cx="3384376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general </a:t>
            </a:r>
            <a:r>
              <a:rPr lang="en-US" dirty="0" err="1"/>
              <a:t>infomation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13997-38AC-47F4-8F4C-426CE875674B}"/>
              </a:ext>
            </a:extLst>
          </p:cNvPr>
          <p:cNvSpPr/>
          <p:nvPr/>
        </p:nvSpPr>
        <p:spPr>
          <a:xfrm>
            <a:off x="5868144" y="4227934"/>
            <a:ext cx="3017841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 prevent your self</a:t>
            </a:r>
          </a:p>
        </p:txBody>
      </p:sp>
    </p:spTree>
    <p:extLst>
      <p:ext uri="{BB962C8B-B14F-4D97-AF65-F5344CB8AC3E}">
        <p14:creationId xmlns:p14="http://schemas.microsoft.com/office/powerpoint/2010/main" val="279675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/>
              <a:t>Nội</a:t>
            </a:r>
            <a:r>
              <a:rPr lang="en-US" sz="3200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0619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D7BAF1-401D-46C1-99C5-2958BE45D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/>
              <a:t>Nội</a:t>
            </a:r>
            <a:r>
              <a:rPr lang="en-US" sz="3200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6097479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83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Dosis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Lê Văn Long</cp:lastModifiedBy>
  <cp:revision>145</cp:revision>
  <dcterms:created xsi:type="dcterms:W3CDTF">2016-12-05T23:26:54Z</dcterms:created>
  <dcterms:modified xsi:type="dcterms:W3CDTF">2021-06-04T14:14:09Z</dcterms:modified>
</cp:coreProperties>
</file>