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1" r:id="rId5"/>
    <p:sldId id="271" r:id="rId6"/>
    <p:sldId id="301" r:id="rId7"/>
    <p:sldId id="309" r:id="rId8"/>
    <p:sldId id="303" r:id="rId9"/>
    <p:sldId id="304" r:id="rId10"/>
    <p:sldId id="305" r:id="rId11"/>
    <p:sldId id="306" r:id="rId12"/>
    <p:sldId id="302" r:id="rId13"/>
    <p:sldId id="307" r:id="rId14"/>
    <p:sldId id="308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30C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3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767B3B-6ACE-4D15-8EB9-EC4E4B574E88}"/>
              </a:ext>
            </a:extLst>
          </p:cNvPr>
          <p:cNvSpPr/>
          <p:nvPr/>
        </p:nvSpPr>
        <p:spPr>
          <a:xfrm>
            <a:off x="35496" y="2714633"/>
            <a:ext cx="3960440" cy="1442425"/>
          </a:xfrm>
          <a:prstGeom prst="roundRect">
            <a:avLst>
              <a:gd name="adj" fmla="val 933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2499741"/>
            <a:ext cx="6840760" cy="187220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COVID TODAY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- WEBSITE - 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sz="2800" dirty="0"/>
              <a:t>4. WHAT CAN YOU GET FROM THIS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075B9-2C1E-4F74-8FE9-5A988A6CBB3B}"/>
              </a:ext>
            </a:extLst>
          </p:cNvPr>
          <p:cNvSpPr txBox="1"/>
          <p:nvPr/>
        </p:nvSpPr>
        <p:spPr>
          <a:xfrm>
            <a:off x="2555776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79E-7C63-4BE4-B542-71DCED537717}"/>
              </a:ext>
            </a:extLst>
          </p:cNvPr>
          <p:cNvSpPr txBox="1"/>
          <p:nvPr/>
        </p:nvSpPr>
        <p:spPr>
          <a:xfrm>
            <a:off x="683568" y="134761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Know more about the information of covid-19</a:t>
            </a:r>
          </a:p>
        </p:txBody>
      </p:sp>
      <p:pic>
        <p:nvPicPr>
          <p:cNvPr id="2050" name="Picture 2" descr="Collaboration between Vido-InterVac and NRC will speed up COVID-19  vaccination process | 620 CKRM The Source | Country Music, News, Sports in  Sask">
            <a:extLst>
              <a:ext uri="{FF2B5EF4-FFF2-40B4-BE49-F238E27FC236}">
                <a16:creationId xmlns:a16="http://schemas.microsoft.com/office/drawing/2014/main" id="{A6BB754D-4CEC-4972-82BC-72B0DAF39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18838"/>
          <a:stretch/>
        </p:blipFill>
        <p:spPr bwMode="auto">
          <a:xfrm>
            <a:off x="1835696" y="1851670"/>
            <a:ext cx="506863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479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sz="2800" dirty="0"/>
              <a:t>4. WHAT CAN YOU GET FROM THIS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075B9-2C1E-4F74-8FE9-5A988A6CBB3B}"/>
              </a:ext>
            </a:extLst>
          </p:cNvPr>
          <p:cNvSpPr txBox="1"/>
          <p:nvPr/>
        </p:nvSpPr>
        <p:spPr>
          <a:xfrm>
            <a:off x="2555776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79E-7C63-4BE4-B542-71DCED537717}"/>
              </a:ext>
            </a:extLst>
          </p:cNvPr>
          <p:cNvSpPr txBox="1"/>
          <p:nvPr/>
        </p:nvSpPr>
        <p:spPr>
          <a:xfrm>
            <a:off x="683568" y="1347614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Know what method to prevent the corona </a:t>
            </a:r>
            <a:r>
              <a:rPr lang="en-US" b="1" dirty="0" err="1"/>
              <a:t>viruts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5E3FE-1002-4237-AD01-0AF7CE75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9662"/>
            <a:ext cx="5112568" cy="288526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21323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sz="2800" dirty="0"/>
              <a:t>4. WHAT CAN YOU GET FROM THIS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075B9-2C1E-4F74-8FE9-5A988A6CBB3B}"/>
              </a:ext>
            </a:extLst>
          </p:cNvPr>
          <p:cNvSpPr txBox="1"/>
          <p:nvPr/>
        </p:nvSpPr>
        <p:spPr>
          <a:xfrm>
            <a:off x="2555776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B79E-7C63-4BE4-B542-71DCED537717}"/>
              </a:ext>
            </a:extLst>
          </p:cNvPr>
          <p:cNvSpPr txBox="1"/>
          <p:nvPr/>
        </p:nvSpPr>
        <p:spPr>
          <a:xfrm>
            <a:off x="683568" y="1347613"/>
            <a:ext cx="89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Learn about how to live a life better to protect ourself</a:t>
            </a:r>
          </a:p>
        </p:txBody>
      </p:sp>
      <p:pic>
        <p:nvPicPr>
          <p:cNvPr id="3074" name="Picture 2" descr="Advice for the public">
            <a:extLst>
              <a:ext uri="{FF2B5EF4-FFF2-40B4-BE49-F238E27FC236}">
                <a16:creationId xmlns:a16="http://schemas.microsoft.com/office/drawing/2014/main" id="{F9BD1E79-6895-416E-8B7C-61E7BC44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51670"/>
            <a:ext cx="547260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252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03848" y="2715765"/>
            <a:ext cx="2952624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i="1" dirty="0"/>
              <a:t>For watching 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5" name="Oval 4"/>
          <p:cNvSpPr/>
          <p:nvPr/>
        </p:nvSpPr>
        <p:spPr>
          <a:xfrm>
            <a:off x="3299863" y="103625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72543" y="1844157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97224" y="278433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5921" y="361322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19943" y="1113058"/>
            <a:ext cx="46085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Nguyen Ngoc Anh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INTRODUCE  &amp; THE REASON WHY WE CREATE THIS WEBSITE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862" y="1165467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541" y="1973364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220" y="291353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5915" y="374243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94E1B-DC02-4813-8952-881EB6BC652A}"/>
              </a:ext>
            </a:extLst>
          </p:cNvPr>
          <p:cNvSpPr txBox="1"/>
          <p:nvPr/>
        </p:nvSpPr>
        <p:spPr>
          <a:xfrm>
            <a:off x="2485997" y="3716226"/>
            <a:ext cx="46085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Hoang Anh Tu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CAN YOU GET FROM THIS WEBSITE?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FAA67-E27C-4BEB-8217-F6835AFB24D0}"/>
              </a:ext>
            </a:extLst>
          </p:cNvPr>
          <p:cNvSpPr txBox="1"/>
          <p:nvPr/>
        </p:nvSpPr>
        <p:spPr>
          <a:xfrm>
            <a:off x="2917302" y="2943448"/>
            <a:ext cx="46085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Le Thai </a:t>
            </a:r>
            <a:r>
              <a:rPr lang="en-US" altLang="ko-KR" sz="1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Binh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OUR WEBSITE GOAL</a:t>
            </a:r>
            <a:endParaRPr lang="en-US" altLang="ko-KR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D53401-3CCE-402A-ADBF-F5EB257DD248}"/>
              </a:ext>
            </a:extLst>
          </p:cNvPr>
          <p:cNvSpPr txBox="1"/>
          <p:nvPr/>
        </p:nvSpPr>
        <p:spPr>
          <a:xfrm>
            <a:off x="3473624" y="2006469"/>
            <a:ext cx="46085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Le Van Long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 OVERVIEW ABOUT WEBSITE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617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Black Order Team</a:t>
            </a:r>
            <a:endParaRPr lang="ko-KR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962" y="2444690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Stay Hungry, Stay Foolish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656" y="267494"/>
            <a:ext cx="7200800" cy="576064"/>
          </a:xfrm>
        </p:spPr>
        <p:txBody>
          <a:bodyPr/>
          <a:lstStyle/>
          <a:p>
            <a:r>
              <a:rPr lang="en-US" altLang="ko-KR" sz="2800" dirty="0"/>
              <a:t>1. THE REASON WHY WE CREATE THIS WEBSITE</a:t>
            </a:r>
            <a:endParaRPr lang="en-US" sz="2800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AAC05C2-BA6F-4907-B618-1A46EB957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83718"/>
            <a:ext cx="1652451" cy="1101567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2595247E-FBA3-4A38-A7CE-1DD7574F88C1}"/>
              </a:ext>
            </a:extLst>
          </p:cNvPr>
          <p:cNvSpPr/>
          <p:nvPr/>
        </p:nvSpPr>
        <p:spPr>
          <a:xfrm>
            <a:off x="323528" y="1419622"/>
            <a:ext cx="1944216" cy="108012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Faced to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A639368-0814-4CA7-923C-F8F671AA94A7}"/>
              </a:ext>
            </a:extLst>
          </p:cNvPr>
          <p:cNvSpPr/>
          <p:nvPr/>
        </p:nvSpPr>
        <p:spPr>
          <a:xfrm>
            <a:off x="251520" y="3507854"/>
            <a:ext cx="2088232" cy="1224136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Lack of info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DC8105-0CF3-4E9D-AFA0-8784916115CA}"/>
              </a:ext>
            </a:extLst>
          </p:cNvPr>
          <p:cNvSpPr/>
          <p:nvPr/>
        </p:nvSpPr>
        <p:spPr>
          <a:xfrm>
            <a:off x="4427984" y="2751770"/>
            <a:ext cx="579799" cy="32403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30D8D0F5-C70E-48F6-B2B2-DEEEBB333F56}"/>
              </a:ext>
            </a:extLst>
          </p:cNvPr>
          <p:cNvSpPr/>
          <p:nvPr/>
        </p:nvSpPr>
        <p:spPr>
          <a:xfrm>
            <a:off x="5292080" y="1527634"/>
            <a:ext cx="4068617" cy="2880320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way that people </a:t>
            </a:r>
          </a:p>
          <a:p>
            <a:pPr algn="ctr"/>
            <a:r>
              <a:rPr lang="en-US" dirty="0"/>
              <a:t>can update the info about this pandemic</a:t>
            </a:r>
          </a:p>
        </p:txBody>
      </p:sp>
    </p:spTree>
    <p:extLst>
      <p:ext uri="{BB962C8B-B14F-4D97-AF65-F5344CB8AC3E}">
        <p14:creationId xmlns:p14="http://schemas.microsoft.com/office/powerpoint/2010/main" val="1377764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23F25-18E6-448E-A48C-66AD1C2DE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technology used in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D373-B3B9-4139-A0BF-8111B6B076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FCCACF09-FEE5-4C22-AA18-6A8D888E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6"/>
            <a:ext cx="1401751" cy="14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– Wikipedia tiếng Việt">
            <a:extLst>
              <a:ext uri="{FF2B5EF4-FFF2-40B4-BE49-F238E27FC236}">
                <a16:creationId xmlns:a16="http://schemas.microsoft.com/office/drawing/2014/main" id="{32BDFF51-8EB1-401F-B104-1771193A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2" y="1635647"/>
            <a:ext cx="107041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ài 1: Tìm hiểu kiểu dữ liệu trong Javascript">
            <a:extLst>
              <a:ext uri="{FF2B5EF4-FFF2-40B4-BE49-F238E27FC236}">
                <a16:creationId xmlns:a16="http://schemas.microsoft.com/office/drawing/2014/main" id="{C0CB59B9-B568-41AA-ACB5-C0A262EF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5167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là gì? Cài đặt Bootstrap, web chuẩn responsive">
            <a:extLst>
              <a:ext uri="{FF2B5EF4-FFF2-40B4-BE49-F238E27FC236}">
                <a16:creationId xmlns:a16="http://schemas.microsoft.com/office/drawing/2014/main" id="{25275367-DB66-4EA9-AAA6-F4329921E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65375"/>
            <a:ext cx="235226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1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sz="2800" dirty="0"/>
              <a:t>2. AN OVERVIEW ABOUT WEBSITE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2F79A-3D04-4634-BD1F-CFB44E0C82F9}"/>
              </a:ext>
            </a:extLst>
          </p:cNvPr>
          <p:cNvSpPr/>
          <p:nvPr/>
        </p:nvSpPr>
        <p:spPr>
          <a:xfrm>
            <a:off x="236793" y="1347614"/>
            <a:ext cx="1872208" cy="5760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 Layout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76A2A-C8A0-412F-AB06-D03A4266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21320"/>
            <a:ext cx="2538466" cy="21962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E04EB-B826-4025-AF7B-CCE459A7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60" y="1114462"/>
            <a:ext cx="3121769" cy="21962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E7E7FF-75AC-497B-979D-7A6F1B209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87" y="2211710"/>
            <a:ext cx="1877241" cy="22117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6A7EA7-1E13-44DA-BCDE-642D22A2B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116" y="3435846"/>
            <a:ext cx="3118713" cy="1432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44367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88B6FF-26C2-45CA-BECF-4E65AA4A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203598"/>
            <a:ext cx="4824536" cy="357986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DB976F-64C4-4552-98B1-D8A943DD813F}"/>
              </a:ext>
            </a:extLst>
          </p:cNvPr>
          <p:cNvSpPr/>
          <p:nvPr/>
        </p:nvSpPr>
        <p:spPr>
          <a:xfrm>
            <a:off x="467544" y="2427734"/>
            <a:ext cx="2520280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necessary thing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1B6C816-C303-4912-A603-F47685F50E0F}"/>
              </a:ext>
            </a:extLst>
          </p:cNvPr>
          <p:cNvSpPr txBox="1">
            <a:spLocks/>
          </p:cNvSpPr>
          <p:nvPr/>
        </p:nvSpPr>
        <p:spPr>
          <a:xfrm>
            <a:off x="323528" y="216024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2. AN OVERVIEW ABOUT WEBSITE </a:t>
            </a:r>
          </a:p>
        </p:txBody>
      </p:sp>
    </p:spTree>
    <p:extLst>
      <p:ext uri="{BB962C8B-B14F-4D97-AF65-F5344CB8AC3E}">
        <p14:creationId xmlns:p14="http://schemas.microsoft.com/office/powerpoint/2010/main" val="12353082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40834-51F6-486C-8712-5BE3A01A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5838"/>
            <a:ext cx="3384376" cy="1299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EBB10-089A-4477-9369-8308F92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51" y="2427734"/>
            <a:ext cx="3384377" cy="18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1B8BF-DBA4-452B-9716-7486CD8E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380" y="1311610"/>
            <a:ext cx="3751744" cy="23762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FE7264-E2CC-4B37-8CB4-E5FD04A42C13}"/>
              </a:ext>
            </a:extLst>
          </p:cNvPr>
          <p:cNvSpPr/>
          <p:nvPr/>
        </p:nvSpPr>
        <p:spPr>
          <a:xfrm>
            <a:off x="323528" y="4227934"/>
            <a:ext cx="3384376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general </a:t>
            </a:r>
            <a:r>
              <a:rPr lang="en-US" dirty="0" err="1"/>
              <a:t>infomation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575799E-4FC6-41BF-8BA1-B673A42C8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sz="2800" dirty="0"/>
              <a:t>2. AN OVERVIEW ABOUT WEBSITE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BB36AE-280C-40F7-AE5C-351ED7C3A9DC}"/>
              </a:ext>
            </a:extLst>
          </p:cNvPr>
          <p:cNvSpPr/>
          <p:nvPr/>
        </p:nvSpPr>
        <p:spPr>
          <a:xfrm>
            <a:off x="5076056" y="4205080"/>
            <a:ext cx="3384376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prevent your self</a:t>
            </a:r>
          </a:p>
        </p:txBody>
      </p:sp>
    </p:spTree>
    <p:extLst>
      <p:ext uri="{BB962C8B-B14F-4D97-AF65-F5344CB8AC3E}">
        <p14:creationId xmlns:p14="http://schemas.microsoft.com/office/powerpoint/2010/main" val="27967553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3. OUR WEBSITE GOAL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FFE2D-21A9-4C83-B78B-5F27F4390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3" b="24826"/>
          <a:stretch/>
        </p:blipFill>
        <p:spPr bwMode="auto">
          <a:xfrm>
            <a:off x="467544" y="1059581"/>
            <a:ext cx="1794350" cy="12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FC9DDD-AE46-4828-A2F9-09DC52A5C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1" b="23985"/>
          <a:stretch/>
        </p:blipFill>
        <p:spPr bwMode="auto">
          <a:xfrm>
            <a:off x="450976" y="2848971"/>
            <a:ext cx="1878058" cy="14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9C937A-BDE2-46C7-9A65-33C315864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4" b="25790"/>
          <a:stretch/>
        </p:blipFill>
        <p:spPr bwMode="auto">
          <a:xfrm>
            <a:off x="3546546" y="1060093"/>
            <a:ext cx="187805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8004ABA-E6B3-40C5-B56C-ACD89F0DA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7" b="22382"/>
          <a:stretch/>
        </p:blipFill>
        <p:spPr bwMode="auto">
          <a:xfrm>
            <a:off x="3563888" y="2917727"/>
            <a:ext cx="1860716" cy="14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390C45-D9B0-49B7-845C-326138DC8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2" b="24753"/>
          <a:stretch/>
        </p:blipFill>
        <p:spPr bwMode="auto">
          <a:xfrm>
            <a:off x="6444208" y="1708165"/>
            <a:ext cx="199278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AF648-29BB-46AC-A983-017B2E6A7D94}"/>
              </a:ext>
            </a:extLst>
          </p:cNvPr>
          <p:cNvSpPr txBox="1"/>
          <p:nvPr/>
        </p:nvSpPr>
        <p:spPr>
          <a:xfrm>
            <a:off x="140821" y="2271396"/>
            <a:ext cx="2603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1.Trusted to serve public</a:t>
            </a:r>
          </a:p>
          <a:p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health at all times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5AD1D-B32F-432A-B25A-4603793F5C6B}"/>
              </a:ext>
            </a:extLst>
          </p:cNvPr>
          <p:cNvSpPr txBox="1"/>
          <p:nvPr/>
        </p:nvSpPr>
        <p:spPr>
          <a:xfrm>
            <a:off x="150381" y="420987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2. Professionals committed</a:t>
            </a:r>
          </a:p>
          <a:p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to excellence in health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156C2-A934-4277-BD23-2D121B348616}"/>
              </a:ext>
            </a:extLst>
          </p:cNvPr>
          <p:cNvSpPr txBox="1"/>
          <p:nvPr/>
        </p:nvSpPr>
        <p:spPr>
          <a:xfrm>
            <a:off x="3353054" y="230547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4245"/>
                </a:solidFill>
                <a:latin typeface="Arial" panose="020B0604020202020204" pitchFamily="34" charset="0"/>
              </a:rPr>
              <a:t>3.</a:t>
            </a:r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Persons of integrity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11C53B-D50E-402A-8928-C451B86D0FAF}"/>
              </a:ext>
            </a:extLst>
          </p:cNvPr>
          <p:cNvSpPr txBox="1"/>
          <p:nvPr/>
        </p:nvSpPr>
        <p:spPr>
          <a:xfrm>
            <a:off x="3353054" y="420986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4245"/>
                </a:solidFill>
                <a:latin typeface="Arial" panose="020B0604020202020204" pitchFamily="34" charset="0"/>
              </a:rPr>
              <a:t>4</a:t>
            </a:r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. Collaborative colleagues</a:t>
            </a:r>
          </a:p>
          <a:p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and partners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33F39B-6862-487A-9E68-3B259FBB73C3}"/>
              </a:ext>
            </a:extLst>
          </p:cNvPr>
          <p:cNvSpPr txBox="1"/>
          <p:nvPr/>
        </p:nvSpPr>
        <p:spPr>
          <a:xfrm>
            <a:off x="6300192" y="3148325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4245"/>
                </a:solidFill>
                <a:latin typeface="Arial" panose="020B0604020202020204" pitchFamily="34" charset="0"/>
              </a:rPr>
              <a:t>5</a:t>
            </a:r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. People caring about</a:t>
            </a:r>
          </a:p>
          <a:p>
            <a:r>
              <a:rPr lang="en-US" sz="16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people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9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228</Words>
  <Application>Microsoft Office PowerPoint</Application>
  <PresentationFormat>On-screen Show (16:9)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Dosis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Lê Văn Long</cp:lastModifiedBy>
  <cp:revision>158</cp:revision>
  <dcterms:created xsi:type="dcterms:W3CDTF">2016-12-05T23:26:54Z</dcterms:created>
  <dcterms:modified xsi:type="dcterms:W3CDTF">2021-06-05T01:23:45Z</dcterms:modified>
</cp:coreProperties>
</file>