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ea0b2fa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ea0b2fa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ea0b2fad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ea0b2fad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ea0b2fad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ea0b2fad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ea0b2fad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ea0b2fad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a0b2fad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a0b2fad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a0b2fad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a0b2fad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a0b2fa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a0b2fa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96033" y="-21086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6625" y="4083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75" y="977550"/>
            <a:ext cx="3778575" cy="37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325" y="1066100"/>
            <a:ext cx="2907276" cy="290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75" y="977550"/>
            <a:ext cx="3778575" cy="37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325" y="1066100"/>
            <a:ext cx="2907276" cy="29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779" y="811538"/>
            <a:ext cx="256404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585788"/>
            <a:ext cx="5962650" cy="39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75" y="977550"/>
            <a:ext cx="3778575" cy="37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3325" y="1066100"/>
            <a:ext cx="2907276" cy="290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779" y="811538"/>
            <a:ext cx="2564043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138275" y="370150"/>
            <a:ext cx="29640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*Digitando Informações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75" y="977550"/>
            <a:ext cx="3778575" cy="37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177779" y="811538"/>
            <a:ext cx="2564043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0750" y="1385400"/>
            <a:ext cx="1563000" cy="15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75" y="977550"/>
            <a:ext cx="3778575" cy="37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177779" y="811538"/>
            <a:ext cx="2564043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6088" y="1017725"/>
            <a:ext cx="1471825" cy="14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966125" y="1303225"/>
            <a:ext cx="27018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(carro inteligente)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3075" y="977550"/>
            <a:ext cx="3778575" cy="377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806950" y="1926506"/>
            <a:ext cx="3925200" cy="19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-7689" r="7690" t="0"/>
          <a:stretch/>
        </p:blipFill>
        <p:spPr>
          <a:xfrm>
            <a:off x="4478511" y="1891213"/>
            <a:ext cx="3510280" cy="1875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290425" y="815837"/>
            <a:ext cx="4127250" cy="41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2575" y="1403500"/>
            <a:ext cx="3778575" cy="37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950" y="113750"/>
            <a:ext cx="2528925" cy="24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