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4"/>
  </p:sldMasterIdLst>
  <p:sldIdLst>
    <p:sldId id="256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6541C-F879-47C9-B5DC-8B45174A17D4}" v="7" dt="2020-04-04T13:40:11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avi Devaraj" userId="ebcf2d25-4187-469b-8d51-a50fa8c3cd76" providerId="ADAL" clId="{86D6541C-F879-47C9-B5DC-8B45174A17D4}"/>
    <pc:docChg chg="modSld">
      <pc:chgData name="Madhavi Devaraj" userId="ebcf2d25-4187-469b-8d51-a50fa8c3cd76" providerId="ADAL" clId="{86D6541C-F879-47C9-B5DC-8B45174A17D4}" dt="2020-04-04T13:40:11.982" v="23" actId="207"/>
      <pc:docMkLst>
        <pc:docMk/>
      </pc:docMkLst>
      <pc:sldChg chg="modSp">
        <pc:chgData name="Madhavi Devaraj" userId="ebcf2d25-4187-469b-8d51-a50fa8c3cd76" providerId="ADAL" clId="{86D6541C-F879-47C9-B5DC-8B45174A17D4}" dt="2020-04-04T13:40:11.982" v="23" actId="207"/>
        <pc:sldMkLst>
          <pc:docMk/>
          <pc:sldMk cId="1280619047" sldId="260"/>
        </pc:sldMkLst>
        <pc:spChg chg="mod">
          <ac:chgData name="Madhavi Devaraj" userId="ebcf2d25-4187-469b-8d51-a50fa8c3cd76" providerId="ADAL" clId="{86D6541C-F879-47C9-B5DC-8B45174A17D4}" dt="2020-04-04T13:40:11.982" v="23" actId="207"/>
          <ac:spMkLst>
            <pc:docMk/>
            <pc:sldMk cId="1280619047" sldId="260"/>
            <ac:spMk id="11" creationId="{D2B8EBE0-1BF3-419C-A97D-725D351D9BE2}"/>
          </ac:spMkLst>
        </pc:spChg>
        <pc:spChg chg="mod">
          <ac:chgData name="Madhavi Devaraj" userId="ebcf2d25-4187-469b-8d51-a50fa8c3cd76" providerId="ADAL" clId="{86D6541C-F879-47C9-B5DC-8B45174A17D4}" dt="2020-04-02T07:56:26.692" v="15" actId="1076"/>
          <ac:spMkLst>
            <pc:docMk/>
            <pc:sldMk cId="1280619047" sldId="260"/>
            <ac:spMk id="15" creationId="{5F2427A5-D6B1-48A2-9380-7112BC9B22E9}"/>
          </ac:spMkLst>
        </pc:spChg>
        <pc:spChg chg="mod">
          <ac:chgData name="Madhavi Devaraj" userId="ebcf2d25-4187-469b-8d51-a50fa8c3cd76" providerId="ADAL" clId="{86D6541C-F879-47C9-B5DC-8B45174A17D4}" dt="2020-04-02T07:40:50.996" v="6" actId="1076"/>
          <ac:spMkLst>
            <pc:docMk/>
            <pc:sldMk cId="1280619047" sldId="260"/>
            <ac:spMk id="17" creationId="{D7940BAA-C659-44DC-9033-B307B16AB880}"/>
          </ac:spMkLst>
        </pc:spChg>
        <pc:picChg chg="mod">
          <ac:chgData name="Madhavi Devaraj" userId="ebcf2d25-4187-469b-8d51-a50fa8c3cd76" providerId="ADAL" clId="{86D6541C-F879-47C9-B5DC-8B45174A17D4}" dt="2020-04-02T07:40:59.825" v="9" actId="1076"/>
          <ac:picMkLst>
            <pc:docMk/>
            <pc:sldMk cId="1280619047" sldId="260"/>
            <ac:picMk id="3" creationId="{1D2C855F-10D2-4B3F-AE04-EE6F42655C13}"/>
          </ac:picMkLst>
        </pc:picChg>
        <pc:picChg chg="mod">
          <ac:chgData name="Madhavi Devaraj" userId="ebcf2d25-4187-469b-8d51-a50fa8c3cd76" providerId="ADAL" clId="{86D6541C-F879-47C9-B5DC-8B45174A17D4}" dt="2020-04-02T07:56:21.246" v="13" actId="14100"/>
          <ac:picMkLst>
            <pc:docMk/>
            <pc:sldMk cId="1280619047" sldId="260"/>
            <ac:picMk id="12" creationId="{8FD42307-41CD-4B15-A2FA-63F075BFE615}"/>
          </ac:picMkLst>
        </pc:picChg>
        <pc:cxnChg chg="mod">
          <ac:chgData name="Madhavi Devaraj" userId="ebcf2d25-4187-469b-8d51-a50fa8c3cd76" providerId="ADAL" clId="{86D6541C-F879-47C9-B5DC-8B45174A17D4}" dt="2020-04-02T07:56:23.488" v="14" actId="1076"/>
          <ac:cxnSpMkLst>
            <pc:docMk/>
            <pc:sldMk cId="1280619047" sldId="260"/>
            <ac:cxnSpMk id="14" creationId="{AB257C17-CFF4-4A1F-B969-5E81719D3241}"/>
          </ac:cxnSpMkLst>
        </pc:cxnChg>
        <pc:cxnChg chg="mod">
          <ac:chgData name="Madhavi Devaraj" userId="ebcf2d25-4187-469b-8d51-a50fa8c3cd76" providerId="ADAL" clId="{86D6541C-F879-47C9-B5DC-8B45174A17D4}" dt="2020-04-02T07:40:41.876" v="3" actId="1076"/>
          <ac:cxnSpMkLst>
            <pc:docMk/>
            <pc:sldMk cId="1280619047" sldId="260"/>
            <ac:cxnSpMk id="16" creationId="{37567D3B-2DEF-4CA7-9BD7-F665CB107829}"/>
          </ac:cxnSpMkLst>
        </pc:cxnChg>
      </pc:sldChg>
      <pc:sldChg chg="modSp">
        <pc:chgData name="Madhavi Devaraj" userId="ebcf2d25-4187-469b-8d51-a50fa8c3cd76" providerId="ADAL" clId="{86D6541C-F879-47C9-B5DC-8B45174A17D4}" dt="2020-04-02T07:58:03.308" v="20" actId="5793"/>
        <pc:sldMkLst>
          <pc:docMk/>
          <pc:sldMk cId="3525019317" sldId="262"/>
        </pc:sldMkLst>
        <pc:spChg chg="mod">
          <ac:chgData name="Madhavi Devaraj" userId="ebcf2d25-4187-469b-8d51-a50fa8c3cd76" providerId="ADAL" clId="{86D6541C-F879-47C9-B5DC-8B45174A17D4}" dt="2020-04-02T07:58:03.308" v="20" actId="5793"/>
          <ac:spMkLst>
            <pc:docMk/>
            <pc:sldMk cId="3525019317" sldId="262"/>
            <ac:spMk id="11" creationId="{D2B8EBE0-1BF3-419C-A97D-725D351D9B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331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50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3064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050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59231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09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250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43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795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418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936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6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67485-E6C7-494D-89AD-8C068C347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94653-D974-488E-AD49-8383AFD68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PH" dirty="0">
                <a:solidFill>
                  <a:srgbClr val="FFFF00"/>
                </a:solidFill>
              </a:rPr>
              <a:t>Object oriented programming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1943B-DDDE-45D4-8800-C32EFFE2F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PH" sz="1800" dirty="0">
                <a:solidFill>
                  <a:schemeClr val="bg1"/>
                </a:solidFill>
              </a:rPr>
              <a:t>Day 6</a:t>
            </a:r>
          </a:p>
        </p:txBody>
      </p:sp>
    </p:spTree>
    <p:extLst>
      <p:ext uri="{BB962C8B-B14F-4D97-AF65-F5344CB8AC3E}">
        <p14:creationId xmlns:p14="http://schemas.microsoft.com/office/powerpoint/2010/main" val="35293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3C77001-DB9F-4594-B100-B35C01FF7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369" y="288560"/>
            <a:ext cx="8221805" cy="700791"/>
          </a:xfrm>
        </p:spPr>
        <p:txBody>
          <a:bodyPr/>
          <a:lstStyle/>
          <a:p>
            <a:r>
              <a:rPr lang="en-PH" b="1" dirty="0"/>
              <a:t>Outline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64044-348C-46B5-BF6B-54CD5FB4DAAC}"/>
              </a:ext>
            </a:extLst>
          </p:cNvPr>
          <p:cNvSpPr txBox="1"/>
          <p:nvPr/>
        </p:nvSpPr>
        <p:spPr>
          <a:xfrm>
            <a:off x="849442" y="809468"/>
            <a:ext cx="923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PH" sz="2400" dirty="0"/>
              <a:t>Classes, Objects and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67812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3C77001-DB9F-4594-B100-B35C01FF7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369" y="288560"/>
            <a:ext cx="8221805" cy="700791"/>
          </a:xfrm>
        </p:spPr>
        <p:txBody>
          <a:bodyPr/>
          <a:lstStyle/>
          <a:p>
            <a:r>
              <a:rPr lang="en-PH" b="1" dirty="0"/>
              <a:t>Classes, Objects and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2C855F-10D2-4B3F-AE04-EE6F4265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533" y="1706887"/>
            <a:ext cx="4735470" cy="37647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B8EBE0-1BF3-419C-A97D-725D351D9BE2}"/>
              </a:ext>
            </a:extLst>
          </p:cNvPr>
          <p:cNvSpPr txBox="1"/>
          <p:nvPr/>
        </p:nvSpPr>
        <p:spPr>
          <a:xfrm>
            <a:off x="599607" y="1224115"/>
            <a:ext cx="58601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In object-oriented programming, a </a:t>
            </a:r>
            <a:r>
              <a:rPr lang="en-US" sz="2000" dirty="0">
                <a:solidFill>
                  <a:srgbClr val="FFFF00"/>
                </a:solidFill>
              </a:rPr>
              <a:t>class</a:t>
            </a:r>
            <a:r>
              <a:rPr lang="en-US" sz="2000" dirty="0"/>
              <a:t> is a blueprint for creating objects (a particular data structure), providing initial values for state (member variables or attributes), and </a:t>
            </a:r>
            <a:r>
              <a:rPr lang="en-US" sz="2000" dirty="0">
                <a:solidFill>
                  <a:srgbClr val="00B0F0"/>
                </a:solidFill>
              </a:rPr>
              <a:t>implementations of behavior (member functions or methods). </a:t>
            </a:r>
            <a:r>
              <a:rPr lang="en-US" dirty="0"/>
              <a:t>we can define </a:t>
            </a:r>
            <a:r>
              <a:rPr lang="en-US" dirty="0">
                <a:solidFill>
                  <a:srgbClr val="FFFF00"/>
                </a:solidFill>
              </a:rPr>
              <a:t>a class in Python as being a blueprint for individual objects </a:t>
            </a:r>
            <a:r>
              <a:rPr lang="en-US" dirty="0"/>
              <a:t>with same or exact behavior.</a:t>
            </a:r>
            <a:endParaRPr lang="en-PH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D42307-41CD-4B15-A2FA-63F075BFE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617" y="3926185"/>
            <a:ext cx="1968467" cy="266537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257C17-CFF4-4A1F-B969-5E81719D3241}"/>
              </a:ext>
            </a:extLst>
          </p:cNvPr>
          <p:cNvCxnSpPr/>
          <p:nvPr/>
        </p:nvCxnSpPr>
        <p:spPr>
          <a:xfrm>
            <a:off x="3695853" y="4813628"/>
            <a:ext cx="973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2427A5-D6B1-48A2-9380-7112BC9B22E9}"/>
              </a:ext>
            </a:extLst>
          </p:cNvPr>
          <p:cNvSpPr txBox="1"/>
          <p:nvPr/>
        </p:nvSpPr>
        <p:spPr>
          <a:xfrm>
            <a:off x="4669247" y="4490461"/>
            <a:ext cx="227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Attributes (or) member variables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567D3B-2DEF-4CA7-9BD7-F665CB107829}"/>
              </a:ext>
            </a:extLst>
          </p:cNvPr>
          <p:cNvCxnSpPr/>
          <p:nvPr/>
        </p:nvCxnSpPr>
        <p:spPr>
          <a:xfrm>
            <a:off x="3678792" y="5957050"/>
            <a:ext cx="973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940BAA-C659-44DC-9033-B307B16AB880}"/>
              </a:ext>
            </a:extLst>
          </p:cNvPr>
          <p:cNvSpPr txBox="1"/>
          <p:nvPr/>
        </p:nvSpPr>
        <p:spPr>
          <a:xfrm>
            <a:off x="4669247" y="5633884"/>
            <a:ext cx="227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Member functions (or) Methods</a:t>
            </a:r>
          </a:p>
        </p:txBody>
      </p:sp>
    </p:spTree>
    <p:extLst>
      <p:ext uri="{BB962C8B-B14F-4D97-AF65-F5344CB8AC3E}">
        <p14:creationId xmlns:p14="http://schemas.microsoft.com/office/powerpoint/2010/main" val="128061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3C77001-DB9F-4594-B100-B35C01FF7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369" y="288560"/>
            <a:ext cx="8221805" cy="700791"/>
          </a:xfrm>
        </p:spPr>
        <p:txBody>
          <a:bodyPr/>
          <a:lstStyle/>
          <a:p>
            <a:r>
              <a:rPr lang="en-PH" b="1" dirty="0"/>
              <a:t>Classes, Objects and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8EBE0-1BF3-419C-A97D-725D351D9BE2}"/>
              </a:ext>
            </a:extLst>
          </p:cNvPr>
          <p:cNvSpPr txBox="1"/>
          <p:nvPr/>
        </p:nvSpPr>
        <p:spPr>
          <a:xfrm>
            <a:off x="599607" y="1224115"/>
            <a:ext cx="586018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PH" sz="2000" dirty="0"/>
              <a:t>User Defined </a:t>
            </a:r>
            <a:r>
              <a:rPr lang="en-PH" sz="2000" dirty="0">
                <a:solidFill>
                  <a:srgbClr val="FFFF00"/>
                </a:solidFill>
              </a:rPr>
              <a:t>Objects</a:t>
            </a:r>
            <a:r>
              <a:rPr lang="en-PH" sz="2000" dirty="0"/>
              <a:t> are created using class keyword. The diagram shows how a car object can be template for many other car instances.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An object in Python is one instance of a class and it can be programmed to perform the functions that have been defined in the class.</a:t>
            </a:r>
            <a:endParaRPr lang="en-PH" sz="2000" dirty="0">
              <a:solidFill>
                <a:srgbClr val="FFFF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PH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FFFF00"/>
                </a:solidFill>
              </a:rPr>
              <a:t>instance</a:t>
            </a:r>
            <a:r>
              <a:rPr lang="en-US" sz="2000" dirty="0"/>
              <a:t> is a specific object created from a particular class. So, now in the image there are </a:t>
            </a:r>
            <a:r>
              <a:rPr lang="en-US" sz="2000" dirty="0">
                <a:solidFill>
                  <a:srgbClr val="FFFF00"/>
                </a:solidFill>
              </a:rPr>
              <a:t>three instances polo, mini, beetle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Go to python program – creating classes and objects to understand more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PH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7DDA49-2840-42E0-9FBD-E0EBF9A8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619" y="1949878"/>
            <a:ext cx="4161561" cy="29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193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C998A78DDF4796BF99C2B2FA7102" ma:contentTypeVersion="13" ma:contentTypeDescription="Create a new document." ma:contentTypeScope="" ma:versionID="21621dcfa57497a9330ed0597b4e895e">
  <xsd:schema xmlns:xsd="http://www.w3.org/2001/XMLSchema" xmlns:xs="http://www.w3.org/2001/XMLSchema" xmlns:p="http://schemas.microsoft.com/office/2006/metadata/properties" xmlns:ns3="dbe847f1-44a6-4153-a528-e5720baa5f07" xmlns:ns4="e2cf9516-5507-40b1-bf2b-674a980aed57" targetNamespace="http://schemas.microsoft.com/office/2006/metadata/properties" ma:root="true" ma:fieldsID="b0488d2de404aa46ad5b4ac2812e9088" ns3:_="" ns4:_="">
    <xsd:import namespace="dbe847f1-44a6-4153-a528-e5720baa5f07"/>
    <xsd:import namespace="e2cf9516-5507-40b1-bf2b-674a980aed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847f1-44a6-4153-a528-e5720baa5f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f9516-5507-40b1-bf2b-674a980aed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B5C6CA-F884-4DB9-A028-2DA4D81AA5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B99A9D-E230-40D5-B12A-F44E0A9D82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e847f1-44a6-4153-a528-e5720baa5f07"/>
    <ds:schemaRef ds:uri="e2cf9516-5507-40b1-bf2b-674a980aed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E01A79-1931-4E39-A32A-A905FA748085}">
  <ds:schemaRefs>
    <ds:schemaRef ds:uri="http://schemas.openxmlformats.org/package/2006/metadata/core-properties"/>
    <ds:schemaRef ds:uri="http://purl.org/dc/dcmitype/"/>
    <ds:schemaRef ds:uri="dbe847f1-44a6-4153-a528-e5720baa5f07"/>
    <ds:schemaRef ds:uri="http://purl.org/dc/elements/1.1/"/>
    <ds:schemaRef ds:uri="http://schemas.microsoft.com/office/2006/metadata/properties"/>
    <ds:schemaRef ds:uri="http://schemas.microsoft.com/office/2006/documentManagement/types"/>
    <ds:schemaRef ds:uri="e2cf9516-5507-40b1-bf2b-674a980aed57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115</TotalTime>
  <Words>185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Schoolbook</vt:lpstr>
      <vt:lpstr>Wingdings</vt:lpstr>
      <vt:lpstr>Wingdings 2</vt:lpstr>
      <vt:lpstr>View</vt:lpstr>
      <vt:lpstr>Object oriented programming in python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in python</dc:title>
  <dc:creator>Madhavi Devaraj</dc:creator>
  <cp:lastModifiedBy>Jefferson A. Costales</cp:lastModifiedBy>
  <cp:revision>7</cp:revision>
  <dcterms:created xsi:type="dcterms:W3CDTF">2020-04-02T06:03:30Z</dcterms:created>
  <dcterms:modified xsi:type="dcterms:W3CDTF">2023-01-30T02:46:37Z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0x010100A64FC998A78DDF4796BF99C2B2FA7102</vt:lpwstr>
  </property>
</Properties>
</file>