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8"/>
  </p:notesMasterIdLst>
  <p:sldIdLst>
    <p:sldId id="256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59" r:id="rId20"/>
    <p:sldId id="260" r:id="rId21"/>
    <p:sldId id="261" r:id="rId22"/>
    <p:sldId id="275" r:id="rId23"/>
    <p:sldId id="277" r:id="rId24"/>
    <p:sldId id="278" r:id="rId25"/>
    <p:sldId id="279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D50"/>
    <a:srgbClr val="CC0099"/>
    <a:srgbClr val="33CCCC"/>
    <a:srgbClr val="46AC80"/>
    <a:srgbClr val="23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4ADB-16DF-BF41-99FA-41A173B6B855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8B4F-1D8C-E54F-AF04-0E85180D6EE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776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2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8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7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1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0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9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3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17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E56D-7BAD-614A-AA09-144F6FC3E969}" type="datetimeFigureOut">
              <a:rPr lang="es-SV" smtClean="0"/>
              <a:t>15/10/2022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53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8CAA2C-E34E-3B40-8719-995ABC635F3F}"/>
              </a:ext>
            </a:extLst>
          </p:cNvPr>
          <p:cNvSpPr/>
          <p:nvPr/>
        </p:nvSpPr>
        <p:spPr>
          <a:xfrm>
            <a:off x="685993" y="1129083"/>
            <a:ext cx="1121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GAVIDIA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679" y="4351662"/>
            <a:ext cx="10583537" cy="155555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Aplicación de modelos de programación y Estructura de datos..</a:t>
            </a:r>
            <a:br>
              <a:rPr lang="es-ES" sz="3600" dirty="0"/>
            </a:br>
            <a:r>
              <a:rPr lang="es-ES" sz="3600" dirty="0"/>
              <a:t>Facilitadora: Inga. Mayra Yaneth Guzmán </a:t>
            </a:r>
            <a:br>
              <a:rPr lang="es-ES" sz="3600" dirty="0"/>
            </a:br>
            <a:r>
              <a:rPr lang="es-ES" sz="3600" dirty="0"/>
              <a:t>email:   mguzman@ufg.edu.sv</a:t>
            </a:r>
          </a:p>
        </p:txBody>
      </p:sp>
    </p:spTree>
    <p:extLst>
      <p:ext uri="{BB962C8B-B14F-4D97-AF65-F5344CB8AC3E}">
        <p14:creationId xmlns:p14="http://schemas.microsoft.com/office/powerpoint/2010/main" val="1460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A498-682F-E660-885C-9632D059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3" y="27500"/>
            <a:ext cx="6786489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El código nos quedaría: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AC7C51-FF5A-8B69-0003-58BECCE4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5" t="29734" r="53269" b="17112"/>
          <a:stretch/>
        </p:blipFill>
        <p:spPr>
          <a:xfrm>
            <a:off x="1659987" y="1153550"/>
            <a:ext cx="7174524" cy="52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D193-129E-68D4-7909-1B4AF73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0"/>
            <a:ext cx="889195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Buscar un elemento en la lista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2B9DA9D-F494-925E-50E6-B7E7251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buscar un elemento en una lista hay que seguir estos pasos:</a:t>
            </a:r>
          </a:p>
          <a:p>
            <a:pPr lvl="1"/>
            <a:r>
              <a:rPr lang="es-ES" dirty="0"/>
              <a:t>Crear un nuevo nodo</a:t>
            </a:r>
          </a:p>
          <a:p>
            <a:pPr lvl="1"/>
            <a:r>
              <a:rPr lang="es-ES" dirty="0"/>
              <a:t>Igualar ese nuevo nodo a la lista</a:t>
            </a:r>
          </a:p>
          <a:p>
            <a:pPr lvl="1"/>
            <a:r>
              <a:rPr lang="es-ES" dirty="0"/>
              <a:t>Recorrer la lista</a:t>
            </a:r>
          </a:p>
          <a:p>
            <a:pPr lvl="1"/>
            <a:r>
              <a:rPr lang="es-ES" dirty="0"/>
              <a:t>Determinar si el elemento existe o no en la lista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247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D193-129E-68D4-7909-1B4AF73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0"/>
            <a:ext cx="889195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Buscar un elemento en la lista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2B9DA9D-F494-925E-50E6-B7E7251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Crear un nuevo nodo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D382E-815D-31BE-6182-48F35D7B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9" y="2412038"/>
            <a:ext cx="6483773" cy="26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D193-129E-68D4-7909-1B4AF73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0"/>
            <a:ext cx="889195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Buscar un elemento en la lista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2B9DA9D-F494-925E-50E6-B7E72518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1253331"/>
            <a:ext cx="10515600" cy="4351338"/>
          </a:xfrm>
        </p:spPr>
        <p:txBody>
          <a:bodyPr/>
          <a:lstStyle/>
          <a:p>
            <a:r>
              <a:rPr lang="es-ES" dirty="0"/>
              <a:t>Igualar ese nuevo nodo a la lista</a:t>
            </a:r>
          </a:p>
          <a:p>
            <a:r>
              <a:rPr lang="es-ES" dirty="0"/>
              <a:t>Recorrer la lista</a:t>
            </a:r>
          </a:p>
          <a:p>
            <a:r>
              <a:rPr lang="es-ES" dirty="0"/>
              <a:t>Determinar si el elemento existe o no en la lista</a:t>
            </a:r>
            <a:endParaRPr lang="es-SV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FADC81-F65D-909E-A117-6CDB75F0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06" y="3091796"/>
            <a:ext cx="4701389" cy="21393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7FE9B0-01A8-30EC-93E2-6F68F9A4B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31375" r="58000" b="49286"/>
          <a:stretch/>
        </p:blipFill>
        <p:spPr>
          <a:xfrm>
            <a:off x="1325075" y="5128650"/>
            <a:ext cx="4409050" cy="13255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1CF991-9B74-AF05-2827-6E1471AD6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49275" r="58000" b="23064"/>
          <a:stretch/>
        </p:blipFill>
        <p:spPr>
          <a:xfrm>
            <a:off x="6943359" y="2578894"/>
            <a:ext cx="4409050" cy="18960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27F99B-3EEF-8197-D1B7-81F41C10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706" y="4724024"/>
            <a:ext cx="412490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D193-129E-68D4-7909-1B4AF73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0"/>
            <a:ext cx="889195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Buscar un elemento en la lista: </a:t>
            </a:r>
            <a:r>
              <a:rPr lang="es-ES" dirty="0" err="1">
                <a:solidFill>
                  <a:schemeClr val="bg1"/>
                </a:solidFill>
              </a:rPr>
              <a:t>Codigo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5BE995-EA05-4658-A11D-D948BFDFE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8" t="31581" r="48769" b="17317"/>
          <a:stretch/>
        </p:blipFill>
        <p:spPr>
          <a:xfrm>
            <a:off x="1505242" y="1325563"/>
            <a:ext cx="8060789" cy="49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BBF0-70CD-4FF4-8627-679A3B66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4572"/>
          </a:xfrm>
        </p:spPr>
        <p:txBody>
          <a:bodyPr>
            <a:normAutofit fontScale="90000"/>
          </a:bodyPr>
          <a:lstStyle/>
          <a:p>
            <a:pPr algn="ctr"/>
            <a:r>
              <a:rPr lang="es-SV" sz="7200" b="1" dirty="0">
                <a:solidFill>
                  <a:srgbClr val="C00000"/>
                </a:solidFill>
              </a:rPr>
              <a:t>Tema: Listas ligadas doblemente enlazadas </a:t>
            </a:r>
          </a:p>
        </p:txBody>
      </p:sp>
    </p:spTree>
    <p:extLst>
      <p:ext uri="{BB962C8B-B14F-4D97-AF65-F5344CB8AC3E}">
        <p14:creationId xmlns:p14="http://schemas.microsoft.com/office/powerpoint/2010/main" val="34536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D3439-C532-4825-B155-F12AE132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378" y="18255"/>
            <a:ext cx="8456488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Definición 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F3643FB-52B3-4AF2-B0AC-197625B8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SV" sz="3200" dirty="0"/>
              <a:t>La característica principal de una lista doblemente enlazada es que la liga del ultimo y del primer nodo apuntas hacia el valor </a:t>
            </a:r>
            <a:r>
              <a:rPr lang="es-SV" sz="3200" dirty="0" err="1"/>
              <a:t>null</a:t>
            </a:r>
            <a:r>
              <a:rPr lang="es-SV" sz="3200" dirty="0"/>
              <a:t>.</a:t>
            </a:r>
          </a:p>
        </p:txBody>
      </p:sp>
      <p:pic>
        <p:nvPicPr>
          <p:cNvPr id="17" name="Marcador de contenido 1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2F4B9E5-41D4-4BB6-A34F-756C3BF4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2"/>
          <a:stretch/>
        </p:blipFill>
        <p:spPr>
          <a:xfrm>
            <a:off x="838200" y="4368711"/>
            <a:ext cx="10530711" cy="1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D3439-C532-4825-B155-F12AE132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378" y="18255"/>
            <a:ext cx="8456488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Elementos del nodo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F3643FB-52B3-4AF2-B0AC-197625B8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48" y="1722884"/>
            <a:ext cx="6407221" cy="4236128"/>
          </a:xfrm>
          <a:solidFill>
            <a:srgbClr val="D50D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SV" sz="3200" dirty="0"/>
              <a:t>El nodo de una lista doblemente enlazada debe contener como mínimo tres campos: uno para almacenar la información y otros dos para guardar la dirección de memoria del nodo antecesor y sucesor</a:t>
            </a: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8BADE533-2DA4-4D07-A3B3-564A2ED2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9" t="42122" r="34199"/>
          <a:stretch/>
        </p:blipFill>
        <p:spPr>
          <a:xfrm>
            <a:off x="7181634" y="2525123"/>
            <a:ext cx="5035975" cy="26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286B5-3B6F-4B79-B537-7488F341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50" y="18255"/>
            <a:ext cx="9001018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Estructura del nodo en C++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220C67B-2F17-4F3D-BD8A-A4B85FBE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Para definir la estructura del nodo en C++ se hace lo siguiente:</a:t>
            </a:r>
          </a:p>
          <a:p>
            <a:endParaRPr lang="es-SV" dirty="0"/>
          </a:p>
        </p:txBody>
      </p:sp>
      <p:pic>
        <p:nvPicPr>
          <p:cNvPr id="8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566BDDA-048B-4D73-8B8B-DDD1481C8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39" t="20929" r="21683"/>
          <a:stretch/>
        </p:blipFill>
        <p:spPr>
          <a:xfrm>
            <a:off x="2126510" y="2650702"/>
            <a:ext cx="3859183" cy="27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definir dos nodos que permitan enlazar hacia el ultimo y al anterior e inicializarlos a NULL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15D8F-0C8F-3FDD-52E4-FC3AF16D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34" y="3429000"/>
            <a:ext cx="4403845" cy="16615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F9E8F2-8713-BDC6-81FB-DD1B8B5E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8" y="3217868"/>
            <a:ext cx="4637217" cy="20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BBF0-70CD-4FF4-8627-679A3B66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4572"/>
          </a:xfrm>
        </p:spPr>
        <p:txBody>
          <a:bodyPr>
            <a:normAutofit fontScale="90000"/>
          </a:bodyPr>
          <a:lstStyle/>
          <a:p>
            <a:pPr algn="ctr"/>
            <a:r>
              <a:rPr lang="es-SV" sz="7200" b="1" dirty="0">
                <a:solidFill>
                  <a:srgbClr val="C00000"/>
                </a:solidFill>
              </a:rPr>
              <a:t>Procedimientos para buscar o eliminar un nodo de la lista</a:t>
            </a:r>
          </a:p>
        </p:txBody>
      </p:sp>
    </p:spTree>
    <p:extLst>
      <p:ext uri="{BB962C8B-B14F-4D97-AF65-F5344CB8AC3E}">
        <p14:creationId xmlns:p14="http://schemas.microsoft.com/office/powerpoint/2010/main" val="9516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insertar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E2894A-D110-F022-D71A-B4695913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57" y="1720786"/>
            <a:ext cx="689706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mostrar la lista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F3D850-C280-9DE9-E7D1-6A249A51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72" y="1709497"/>
            <a:ext cx="7357543" cy="401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6EB3-7570-5B02-7EC0-EE61C5F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43" y="0"/>
            <a:ext cx="950155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Procedimiento para la inserción de datos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807B-B668-BA65-D4EB-80DA227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es-ES" dirty="0"/>
              <a:t>Crear el procedimiento para mostrar la lista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517A60-2C92-43A9-4A4E-AD424453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98" y="2058167"/>
            <a:ext cx="648743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3298-EF9E-121B-11C7-50F6B4E8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44EFD-FF0D-CBC5-98D2-9205078A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590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06" y="0"/>
            <a:ext cx="8343314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DCFC921-04B9-367C-F6FE-1E2B3F7D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debemos hacer?</a:t>
            </a:r>
          </a:p>
          <a:p>
            <a:pPr lvl="1"/>
            <a:r>
              <a:rPr lang="es-ES" dirty="0"/>
              <a:t>Preguntar primero si la lista no esta vacía</a:t>
            </a:r>
          </a:p>
          <a:p>
            <a:pPr lvl="1"/>
            <a:r>
              <a:rPr lang="es-ES" dirty="0"/>
              <a:t>Crear un nodo auxiliar y un nodo que guarde la información del anterior.</a:t>
            </a:r>
          </a:p>
          <a:p>
            <a:pPr lvl="1"/>
            <a:r>
              <a:rPr lang="es-ES" dirty="0"/>
              <a:t>Asignar al nodo auxiliar el inicio de la lista</a:t>
            </a:r>
          </a:p>
          <a:p>
            <a:pPr lvl="1"/>
            <a:r>
              <a:rPr lang="es-ES" dirty="0"/>
              <a:t>Recorrer la lista buscando el elemento  a eliminar</a:t>
            </a:r>
          </a:p>
          <a:p>
            <a:pPr lvl="1"/>
            <a:r>
              <a:rPr lang="es-ES" dirty="0"/>
              <a:t>Eliminar el elemento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574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la lista no esta vacía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 primero es crear los nodos auxiliares</a:t>
            </a:r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0C571A-1D79-6C69-2AA2-0367E7BC7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" t="35275" r="48538" b="47486"/>
          <a:stretch/>
        </p:blipFill>
        <p:spPr>
          <a:xfrm>
            <a:off x="1867485" y="2616592"/>
            <a:ext cx="5739619" cy="1181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5C1B88-F7D8-3812-1A6E-1A186D3C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693" y="4554172"/>
            <a:ext cx="266737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Asignar al puntero auxiliar el inicio de la lista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911377-E492-10E4-5A72-458F1C2A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35" y="2504456"/>
            <a:ext cx="651600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Recorrer la lista</a:t>
            </a:r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327CD1-8FFF-06A8-D0AF-18933DE5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9762"/>
            <a:ext cx="4296375" cy="14384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6A32628-33EB-A364-F9C1-E12CA1DD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80" y="2709762"/>
            <a:ext cx="4048690" cy="1438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364ABA-1941-4C4F-53ED-C95B68427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43" y="4213269"/>
            <a:ext cx="8154985" cy="15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al recorrer la lista llegamos a NULL enviar mensaje de que no se encontró el elemento a eliminar.</a:t>
            </a:r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700D4C-7F75-D78C-B063-131A25E4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81" y="2939068"/>
            <a:ext cx="5600824" cy="2124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A7F92C-7360-18E5-1777-4FDD5CC8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4" y="4892676"/>
            <a:ext cx="4912076" cy="13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elemento a eliminar de la lista es el primero: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8F5768-3AE8-EF13-3203-22EDA762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90" y="2462638"/>
            <a:ext cx="4785710" cy="15149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BBE626-65DD-9707-87A7-3BFE114A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24" y="2999307"/>
            <a:ext cx="3851021" cy="17395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B9AB4B-1AA8-2FEC-33E2-37921CEF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63" y="3919223"/>
            <a:ext cx="4401164" cy="10955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72CC43-8819-B1CC-85AB-F26F16FA1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122" y="5050874"/>
            <a:ext cx="444879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14EF7C-9899-BEF5-7FD1-78297AB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-141312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Método de eliminación 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5CF182A-46B4-7087-8DD4-FBAFF6B0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51"/>
            <a:ext cx="10515600" cy="4351338"/>
          </a:xfrm>
        </p:spPr>
        <p:txBody>
          <a:bodyPr/>
          <a:lstStyle/>
          <a:p>
            <a:r>
              <a:rPr lang="es-ES" dirty="0"/>
              <a:t>Si elemento a eliminar no es el primero de la lista entonces debe recorrerla hasta encontrarlo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FF68E8-956B-BAF9-2C76-88B87F47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2" y="2038156"/>
            <a:ext cx="3934374" cy="13908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8F4705-4422-9293-5115-CFD574FB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57" y="3577956"/>
            <a:ext cx="4048690" cy="14098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5B3A71-47D7-5C69-2A97-3C8341DC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85" y="4878670"/>
            <a:ext cx="4534533" cy="116221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531B530-9D07-9A42-D403-EFBC97897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75" y="4878670"/>
            <a:ext cx="4440908" cy="15108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FEC8E6-A0C7-BDED-EABD-CF640DAF5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405" y="2219155"/>
            <a:ext cx="5182157" cy="16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771CFCAC1D441B6807A233E8D53CC" ma:contentTypeVersion="5" ma:contentTypeDescription="Crear nuevo documento." ma:contentTypeScope="" ma:versionID="d614fa588e402c245e1f886b630bacce">
  <xsd:schema xmlns:xsd="http://www.w3.org/2001/XMLSchema" xmlns:xs="http://www.w3.org/2001/XMLSchema" xmlns:p="http://schemas.microsoft.com/office/2006/metadata/properties" xmlns:ns2="a4d68f12-bd39-4bb8-adde-2563fecc714c" targetNamespace="http://schemas.microsoft.com/office/2006/metadata/properties" ma:root="true" ma:fieldsID="0c03a9e1abc3f1969511d55babcde304" ns2:_="">
    <xsd:import namespace="a4d68f12-bd39-4bb8-adde-2563fecc7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68f12-bd39-4bb8-adde-2563fecc7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3E767-0B1B-4632-9151-FEBB870B1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68f12-bd39-4bb8-adde-2563fecc7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E0C399-16E5-48D3-878D-9DA5627B0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8BCFB-9939-464A-AC5A-57A0978817C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d68f12-bd39-4bb8-adde-2563fecc71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420</Words>
  <Application>Microsoft Office PowerPoint</Application>
  <PresentationFormat>Panorámica</PresentationFormat>
  <Paragraphs>59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Aplicación de modelos de programación y Estructura de datos.. Facilitadora: Inga. Mayra Yaneth Guzmán  email:   mguzman@ufg.edu.sv</vt:lpstr>
      <vt:lpstr>Procedimientos para buscar o eliminar un nodo de la lista</vt:lpstr>
      <vt:lpstr>Método de eliminación </vt:lpstr>
      <vt:lpstr>Método de eliminación </vt:lpstr>
      <vt:lpstr>Método de eliminación </vt:lpstr>
      <vt:lpstr>Método de eliminación </vt:lpstr>
      <vt:lpstr>Método de eliminación </vt:lpstr>
      <vt:lpstr>Método de eliminación </vt:lpstr>
      <vt:lpstr>Método de eliminación </vt:lpstr>
      <vt:lpstr>El código nos quedaría:</vt:lpstr>
      <vt:lpstr>Buscar un elemento en la lista</vt:lpstr>
      <vt:lpstr>Buscar un elemento en la lista</vt:lpstr>
      <vt:lpstr>Buscar un elemento en la lista</vt:lpstr>
      <vt:lpstr>Buscar un elemento en la lista: Codigo </vt:lpstr>
      <vt:lpstr>Tema: Listas ligadas doblemente enlazadas </vt:lpstr>
      <vt:lpstr>Definición </vt:lpstr>
      <vt:lpstr>Elementos del nodo</vt:lpstr>
      <vt:lpstr>Estructura del nodo en C++</vt:lpstr>
      <vt:lpstr>Procedimiento para la inserción de datos </vt:lpstr>
      <vt:lpstr>Procedimiento para la inserción de datos </vt:lpstr>
      <vt:lpstr>Procedimiento para la inserción de datos </vt:lpstr>
      <vt:lpstr>Procedimiento para la inserción de datos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 Facilitadora: Inga. Mayra Yaneth Guzmán email:   mguzman@ufg.edu.sv</dc:title>
  <dc:creator>mguzman@ufg.edu.sv</dc:creator>
  <cp:lastModifiedBy>Mayra Yaneth Guzman Guzman</cp:lastModifiedBy>
  <cp:revision>52</cp:revision>
  <dcterms:created xsi:type="dcterms:W3CDTF">2020-07-21T13:57:42Z</dcterms:created>
  <dcterms:modified xsi:type="dcterms:W3CDTF">2022-10-15T16:21:36Z</dcterms:modified>
</cp:coreProperties>
</file>