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sldIdLst>
    <p:sldId id="256" r:id="rId5"/>
    <p:sldId id="262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D50"/>
    <a:srgbClr val="CC0099"/>
    <a:srgbClr val="33CCCC"/>
    <a:srgbClr val="46AC80"/>
    <a:srgbClr val="233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7:35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6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7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8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24575,'0'0'0,"0"6"0,0 14 0,3 22 0,4 12 0,2-2-8191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7:35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4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5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6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7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8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24575,'0'0'0,"0"6"0,0 14 0,3 22 0,4 12 0,2-2-8191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4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5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6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7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8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24575,'0'0'0,"0"6"0,0 14 0,3 22 0,4 12 0,2-2-8191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7:35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4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05:28:55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4ADB-16DF-BF41-99FA-41A173B6B855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8B4F-1D8C-E54F-AF04-0E85180D6EE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776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36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22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01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8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47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14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0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92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43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3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17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E56D-7BAD-614A-AA09-144F6FC3E969}" type="datetimeFigureOut">
              <a:rPr lang="es-SV" smtClean="0"/>
              <a:t>21/10/2022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353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7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1.tmp"/><Relationship Id="rId5" Type="http://schemas.openxmlformats.org/officeDocument/2006/relationships/customXml" Target="../ink/ink9.xml"/><Relationship Id="rId10" Type="http://schemas.openxmlformats.org/officeDocument/2006/relationships/image" Target="../media/image10.tmp"/><Relationship Id="rId4" Type="http://schemas.openxmlformats.org/officeDocument/2006/relationships/customXml" Target="../ink/ink8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7.png"/><Relationship Id="rId7" Type="http://schemas.openxmlformats.org/officeDocument/2006/relationships/customXml" Target="../ink/ink17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3.tmp"/><Relationship Id="rId5" Type="http://schemas.openxmlformats.org/officeDocument/2006/relationships/customXml" Target="../ink/ink15.xml"/><Relationship Id="rId10" Type="http://schemas.openxmlformats.org/officeDocument/2006/relationships/image" Target="../media/image12.tmp"/><Relationship Id="rId4" Type="http://schemas.openxmlformats.org/officeDocument/2006/relationships/customXml" Target="../ink/ink14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8CAA2C-E34E-3B40-8719-995ABC635F3F}"/>
              </a:ext>
            </a:extLst>
          </p:cNvPr>
          <p:cNvSpPr/>
          <p:nvPr/>
        </p:nvSpPr>
        <p:spPr>
          <a:xfrm>
            <a:off x="685993" y="1129083"/>
            <a:ext cx="11212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GAVIDIA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679" y="4351662"/>
            <a:ext cx="10583537" cy="155555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Aplicación de modelos de programación y Estructura de datos..</a:t>
            </a:r>
            <a:br>
              <a:rPr lang="es-ES" sz="3600" dirty="0"/>
            </a:br>
            <a:r>
              <a:rPr lang="es-ES" sz="3600" dirty="0"/>
              <a:t>Facilitadora: Inga. Mayra Yaneth Guzmán </a:t>
            </a:r>
            <a:br>
              <a:rPr lang="es-ES" sz="3600" dirty="0"/>
            </a:br>
            <a:r>
              <a:rPr lang="es-ES" sz="3600" dirty="0"/>
              <a:t>email:   mguzman@ufg.edu.sv</a:t>
            </a:r>
          </a:p>
        </p:txBody>
      </p:sp>
    </p:spTree>
    <p:extLst>
      <p:ext uri="{BB962C8B-B14F-4D97-AF65-F5344CB8AC3E}">
        <p14:creationId xmlns:p14="http://schemas.microsoft.com/office/powerpoint/2010/main" val="14601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BBF0-70CD-4FF4-8627-679A3B66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24572"/>
          </a:xfrm>
        </p:spPr>
        <p:txBody>
          <a:bodyPr>
            <a:normAutofit fontScale="90000"/>
          </a:bodyPr>
          <a:lstStyle/>
          <a:p>
            <a:pPr algn="ctr"/>
            <a:r>
              <a:rPr lang="es-SV" sz="7200" b="1" dirty="0">
                <a:solidFill>
                  <a:srgbClr val="C00000"/>
                </a:solidFill>
              </a:rPr>
              <a:t>Tema: Listas ligadas doblemente enlazadas </a:t>
            </a:r>
          </a:p>
        </p:txBody>
      </p:sp>
    </p:spTree>
    <p:extLst>
      <p:ext uri="{BB962C8B-B14F-4D97-AF65-F5344CB8AC3E}">
        <p14:creationId xmlns:p14="http://schemas.microsoft.com/office/powerpoint/2010/main" val="34536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Procedimiento para la inserción de datos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Primero definir dos nodos que permitan enlazar hacia el ultimo y al anterior e inicializarlos a NULL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115D8F-0C8F-3FDD-52E4-FC3AF16D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34" y="3429000"/>
            <a:ext cx="4403845" cy="16615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F9E8F2-8713-BDC6-81FB-DD1B8B5E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8" y="3217868"/>
            <a:ext cx="4637217" cy="20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Procedimiento para la inserción de datos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insertar</a:t>
            </a: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E2894A-D110-F022-D71A-B4695913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57" y="1720786"/>
            <a:ext cx="689706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Procedimiento para la inserción de datos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mostrar la lista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F3D850-C280-9DE9-E7D1-6A249A51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72" y="1709497"/>
            <a:ext cx="7357543" cy="401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942535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Procedimiento para mostrar datos contenidos en una lista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mostrar la lista</a:t>
            </a: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517A60-2C92-43A9-4A4E-AD424453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98" y="2058167"/>
            <a:ext cx="6487430" cy="34294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D6E0EF9-7242-2C74-160A-D7FDBC1E285E}"/>
                  </a:ext>
                </a:extLst>
              </p14:cNvPr>
              <p14:cNvContentPartPr/>
              <p14:nvPr/>
            </p14:nvContentPartPr>
            <p14:xfrm>
              <a:off x="5021917" y="244766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D6E0EF9-7242-2C74-160A-D7FDBC1E28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3277" y="24386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9E0F09C-3AE3-5FA4-E05F-CC3CD467672A}"/>
                  </a:ext>
                </a:extLst>
              </p14:cNvPr>
              <p14:cNvContentPartPr/>
              <p14:nvPr/>
            </p14:nvContentPartPr>
            <p14:xfrm>
              <a:off x="7342837" y="590428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9E0F09C-3AE3-5FA4-E05F-CC3CD4676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837" y="5814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5A7E22F-7E9C-963C-9671-6C25D6427DA7}"/>
                  </a:ext>
                </a:extLst>
              </p14:cNvPr>
              <p14:cNvContentPartPr/>
              <p14:nvPr/>
            </p14:nvContentPartPr>
            <p14:xfrm>
              <a:off x="7413037" y="660988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5A7E22F-7E9C-963C-9671-6C25D6427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4037" y="6523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44C1E7C-3903-E14A-D75C-9E1A0D5C6B4A}"/>
                  </a:ext>
                </a:extLst>
              </p14:cNvPr>
              <p14:cNvContentPartPr/>
              <p14:nvPr/>
            </p14:nvContentPartPr>
            <p14:xfrm>
              <a:off x="10986397" y="576388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44C1E7C-3903-E14A-D75C-9E1A0D5C6B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7757" y="5677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D2F531C-EC48-04D5-E990-1D64ECCE2652}"/>
                  </a:ext>
                </a:extLst>
              </p14:cNvPr>
              <p14:cNvContentPartPr/>
              <p14:nvPr/>
            </p14:nvContentPartPr>
            <p14:xfrm>
              <a:off x="9185677" y="604468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D2F531C-EC48-04D5-E990-1D64ECCE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7037" y="5958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DEBB564-7DA9-7ACD-EE59-3BB678CB1393}"/>
                  </a:ext>
                </a:extLst>
              </p14:cNvPr>
              <p14:cNvContentPartPr/>
              <p14:nvPr/>
            </p14:nvContentPartPr>
            <p14:xfrm>
              <a:off x="10464397" y="553348"/>
              <a:ext cx="7200" cy="630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DEBB564-7DA9-7ACD-EE59-3BB678CB13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55757" y="544708"/>
                <a:ext cx="2484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7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942535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Procedimiento para buscar un dato contenido en una lista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buscar un elemento de  la lista</a:t>
            </a:r>
            <a:endParaRPr lang="es-SV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D6E0EF9-7242-2C74-160A-D7FDBC1E285E}"/>
                  </a:ext>
                </a:extLst>
              </p14:cNvPr>
              <p14:cNvContentPartPr/>
              <p14:nvPr/>
            </p14:nvContentPartPr>
            <p14:xfrm>
              <a:off x="5021917" y="244766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D6E0EF9-7242-2C74-160A-D7FDBC1E28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917" y="24386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9E0F09C-3AE3-5FA4-E05F-CC3CD467672A}"/>
                  </a:ext>
                </a:extLst>
              </p14:cNvPr>
              <p14:cNvContentPartPr/>
              <p14:nvPr/>
            </p14:nvContentPartPr>
            <p14:xfrm>
              <a:off x="7342837" y="590428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9E0F09C-3AE3-5FA4-E05F-CC3CD4676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3837" y="5814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5A7E22F-7E9C-963C-9671-6C25D6427DA7}"/>
                  </a:ext>
                </a:extLst>
              </p14:cNvPr>
              <p14:cNvContentPartPr/>
              <p14:nvPr/>
            </p14:nvContentPartPr>
            <p14:xfrm>
              <a:off x="7413037" y="660988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5A7E22F-7E9C-963C-9671-6C25D6427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4037" y="6519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44C1E7C-3903-E14A-D75C-9E1A0D5C6B4A}"/>
                  </a:ext>
                </a:extLst>
              </p14:cNvPr>
              <p14:cNvContentPartPr/>
              <p14:nvPr/>
            </p14:nvContentPartPr>
            <p14:xfrm>
              <a:off x="10986397" y="576388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44C1E7C-3903-E14A-D75C-9E1A0D5C6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7397" y="5673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D2F531C-EC48-04D5-E990-1D64ECCE2652}"/>
                  </a:ext>
                </a:extLst>
              </p14:cNvPr>
              <p14:cNvContentPartPr/>
              <p14:nvPr/>
            </p14:nvContentPartPr>
            <p14:xfrm>
              <a:off x="9185677" y="604468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D2F531C-EC48-04D5-E990-1D64ECCE2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677" y="5954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DEBB564-7DA9-7ACD-EE59-3BB678CB1393}"/>
                  </a:ext>
                </a:extLst>
              </p14:cNvPr>
              <p14:cNvContentPartPr/>
              <p14:nvPr/>
            </p14:nvContentPartPr>
            <p14:xfrm>
              <a:off x="10464397" y="553348"/>
              <a:ext cx="7200" cy="630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DEBB564-7DA9-7ACD-EE59-3BB678CB13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55397" y="544348"/>
                <a:ext cx="24840" cy="806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77EF6369-80E7-9EF1-345F-AC465918D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220" y="1864241"/>
            <a:ext cx="5763429" cy="34390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0C082D-B042-06DE-7A57-D0D244CD0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0557" y="2081605"/>
            <a:ext cx="576342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942535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Procedimiento para eliminar un dato contenido en una lista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eliminar un elemento de  la lista</a:t>
            </a:r>
            <a:endParaRPr lang="es-SV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D6E0EF9-7242-2C74-160A-D7FDBC1E285E}"/>
                  </a:ext>
                </a:extLst>
              </p14:cNvPr>
              <p14:cNvContentPartPr/>
              <p14:nvPr/>
            </p14:nvContentPartPr>
            <p14:xfrm>
              <a:off x="5021917" y="244766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D6E0EF9-7242-2C74-160A-D7FDBC1E28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2917" y="24386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9E0F09C-3AE3-5FA4-E05F-CC3CD467672A}"/>
                  </a:ext>
                </a:extLst>
              </p14:cNvPr>
              <p14:cNvContentPartPr/>
              <p14:nvPr/>
            </p14:nvContentPartPr>
            <p14:xfrm>
              <a:off x="7342837" y="590428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9E0F09C-3AE3-5FA4-E05F-CC3CD4676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3837" y="5814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5A7E22F-7E9C-963C-9671-6C25D6427DA7}"/>
                  </a:ext>
                </a:extLst>
              </p14:cNvPr>
              <p14:cNvContentPartPr/>
              <p14:nvPr/>
            </p14:nvContentPartPr>
            <p14:xfrm>
              <a:off x="7413037" y="660988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5A7E22F-7E9C-963C-9671-6C25D6427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4037" y="6519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44C1E7C-3903-E14A-D75C-9E1A0D5C6B4A}"/>
                  </a:ext>
                </a:extLst>
              </p14:cNvPr>
              <p14:cNvContentPartPr/>
              <p14:nvPr/>
            </p14:nvContentPartPr>
            <p14:xfrm>
              <a:off x="10986397" y="576388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44C1E7C-3903-E14A-D75C-9E1A0D5C6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7397" y="5673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D2F531C-EC48-04D5-E990-1D64ECCE2652}"/>
                  </a:ext>
                </a:extLst>
              </p14:cNvPr>
              <p14:cNvContentPartPr/>
              <p14:nvPr/>
            </p14:nvContentPartPr>
            <p14:xfrm>
              <a:off x="9185677" y="604468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D2F531C-EC48-04D5-E990-1D64ECCE2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677" y="5954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DEBB564-7DA9-7ACD-EE59-3BB678CB1393}"/>
                  </a:ext>
                </a:extLst>
              </p14:cNvPr>
              <p14:cNvContentPartPr/>
              <p14:nvPr/>
            </p14:nvContentPartPr>
            <p14:xfrm>
              <a:off x="10464397" y="553348"/>
              <a:ext cx="7200" cy="630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DEBB564-7DA9-7ACD-EE59-3BB678CB13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55397" y="544348"/>
                <a:ext cx="24840" cy="80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710CF6F4-5E44-E725-CD93-7300314CA3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62" y="1858254"/>
            <a:ext cx="6001588" cy="42106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6F6D54-9674-D476-EAD5-A579EFB089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5200" y="1664481"/>
            <a:ext cx="600158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771CFCAC1D441B6807A233E8D53CC" ma:contentTypeVersion="5" ma:contentTypeDescription="Crear nuevo documento." ma:contentTypeScope="" ma:versionID="d614fa588e402c245e1f886b630bacce">
  <xsd:schema xmlns:xsd="http://www.w3.org/2001/XMLSchema" xmlns:xs="http://www.w3.org/2001/XMLSchema" xmlns:p="http://schemas.microsoft.com/office/2006/metadata/properties" xmlns:ns2="a4d68f12-bd39-4bb8-adde-2563fecc714c" targetNamespace="http://schemas.microsoft.com/office/2006/metadata/properties" ma:root="true" ma:fieldsID="0c03a9e1abc3f1969511d55babcde304" ns2:_="">
    <xsd:import namespace="a4d68f12-bd39-4bb8-adde-2563fecc71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68f12-bd39-4bb8-adde-2563fecc7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E0C399-16E5-48D3-878D-9DA5627B0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73E767-0B1B-4632-9151-FEBB870B1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68f12-bd39-4bb8-adde-2563fecc7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8BCFB-9939-464A-AC5A-57A0978817C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d68f12-bd39-4bb8-adde-2563fecc71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137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Aplicación de modelos de programación y Estructura de datos.. Facilitadora: Inga. Mayra Yaneth Guzmán  email:   mguzman@ufg.edu.sv</vt:lpstr>
      <vt:lpstr>Tema: Listas ligadas doblemente enlazadas </vt:lpstr>
      <vt:lpstr>Procedimiento para la inserción de datos </vt:lpstr>
      <vt:lpstr>Procedimiento para la inserción de datos </vt:lpstr>
      <vt:lpstr>Procedimiento para la inserción de datos </vt:lpstr>
      <vt:lpstr>Procedimiento para mostrar datos contenidos en una lista</vt:lpstr>
      <vt:lpstr>Procedimiento para buscar un dato contenido en una lista</vt:lpstr>
      <vt:lpstr>Procedimiento para eliminar un dato contenido en una 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 Facilitadora: Inga. Mayra Yaneth Guzmán email:   mguzman@ufg.edu.sv</dc:title>
  <dc:creator>mguzman@ufg.edu.sv</dc:creator>
  <cp:lastModifiedBy>Mayra Yaneth Guzman Guzman</cp:lastModifiedBy>
  <cp:revision>54</cp:revision>
  <dcterms:created xsi:type="dcterms:W3CDTF">2020-07-21T13:57:42Z</dcterms:created>
  <dcterms:modified xsi:type="dcterms:W3CDTF">2022-10-22T05:46:03Z</dcterms:modified>
</cp:coreProperties>
</file>