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5"/>
  </p:notesMasterIdLst>
  <p:sldIdLst>
    <p:sldId id="256" r:id="rId5"/>
    <p:sldId id="258" r:id="rId6"/>
    <p:sldId id="259" r:id="rId7"/>
    <p:sldId id="262" r:id="rId8"/>
    <p:sldId id="260" r:id="rId9"/>
    <p:sldId id="263" r:id="rId10"/>
    <p:sldId id="261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D50D50"/>
    <a:srgbClr val="CC0099"/>
    <a:srgbClr val="46AC80"/>
    <a:srgbClr val="233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04ADB-16DF-BF41-99FA-41A173B6B855}" type="datetimeFigureOut">
              <a:rPr lang="es-SV" smtClean="0"/>
              <a:t>11/11/2022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C8B4F-1D8C-E54F-AF04-0E85180D6EE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7763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11/11/2022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361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11/11/2022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922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11/11/2022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9012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11/11/2022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386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11/11/2022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4741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11/11/2022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7141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11/11/2022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8020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11/11/2022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92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11/11/2022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431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11/11/2022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73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11/11/2022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7179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8E56D-7BAD-614A-AA09-144F6FC3E969}" type="datetimeFigureOut">
              <a:rPr lang="es-SV" smtClean="0"/>
              <a:t>11/11/2022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3531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08CAA2C-E34E-3B40-8719-995ABC635F3F}"/>
              </a:ext>
            </a:extLst>
          </p:cNvPr>
          <p:cNvSpPr/>
          <p:nvPr/>
        </p:nvSpPr>
        <p:spPr>
          <a:xfrm>
            <a:off x="685993" y="1129083"/>
            <a:ext cx="112122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SV" sz="6600" b="1" dirty="0">
                <a:solidFill>
                  <a:srgbClr val="233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</a:t>
            </a:r>
          </a:p>
          <a:p>
            <a:pPr algn="ctr"/>
            <a:r>
              <a:rPr lang="es-SV" sz="6600" b="1" dirty="0">
                <a:solidFill>
                  <a:srgbClr val="233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</a:p>
          <a:p>
            <a:pPr algn="ctr"/>
            <a:r>
              <a:rPr lang="es-SV" sz="6600" b="1" dirty="0">
                <a:solidFill>
                  <a:srgbClr val="233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GAVIDIA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679" y="4351662"/>
            <a:ext cx="10583537" cy="155555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Aplicación de modelos de programación y Estructura de datos..</a:t>
            </a:r>
            <a:br>
              <a:rPr lang="es-ES" sz="3600" dirty="0"/>
            </a:br>
            <a:r>
              <a:rPr lang="es-ES" sz="3600" dirty="0"/>
              <a:t>Facilitadora: Inga. Mayra Yaneth Guzmán </a:t>
            </a:r>
            <a:br>
              <a:rPr lang="es-ES" sz="3600" dirty="0"/>
            </a:br>
            <a:r>
              <a:rPr lang="es-ES" sz="3600" dirty="0"/>
              <a:t>email:   mguzman@ufg.edu.sv</a:t>
            </a:r>
          </a:p>
        </p:txBody>
      </p:sp>
    </p:spTree>
    <p:extLst>
      <p:ext uri="{BB962C8B-B14F-4D97-AF65-F5344CB8AC3E}">
        <p14:creationId xmlns:p14="http://schemas.microsoft.com/office/powerpoint/2010/main" val="146010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A557B-5BA6-4828-AA0D-6A9B4E77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659" y="0"/>
            <a:ext cx="7949418" cy="1325563"/>
          </a:xfrm>
        </p:spPr>
        <p:txBody>
          <a:bodyPr/>
          <a:lstStyle/>
          <a:p>
            <a:r>
              <a:rPr lang="es-SV" b="1" dirty="0">
                <a:solidFill>
                  <a:schemeClr val="bg1"/>
                </a:solidFill>
              </a:rPr>
              <a:t>Procedimiento eliminar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1D8CB9-97D1-6AD7-B276-A8411A15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83" y="1539353"/>
            <a:ext cx="10253033" cy="4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28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2BBF0-70CD-4FF4-8627-679A3B66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24572"/>
          </a:xfrm>
        </p:spPr>
        <p:txBody>
          <a:bodyPr>
            <a:normAutofit/>
          </a:bodyPr>
          <a:lstStyle/>
          <a:p>
            <a:pPr algn="ctr"/>
            <a:r>
              <a:rPr lang="es-SV" sz="7200" b="1" dirty="0">
                <a:solidFill>
                  <a:srgbClr val="C00000"/>
                </a:solidFill>
              </a:rPr>
              <a:t>Tema: Colas </a:t>
            </a:r>
          </a:p>
        </p:txBody>
      </p:sp>
    </p:spTree>
    <p:extLst>
      <p:ext uri="{BB962C8B-B14F-4D97-AF65-F5344CB8AC3E}">
        <p14:creationId xmlns:p14="http://schemas.microsoft.com/office/powerpoint/2010/main" val="95162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E751A41-186E-4CC6-8877-6A7CA081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861" y="0"/>
            <a:ext cx="8018721" cy="1325563"/>
          </a:xfrm>
        </p:spPr>
        <p:txBody>
          <a:bodyPr/>
          <a:lstStyle/>
          <a:p>
            <a:r>
              <a:rPr lang="es-SV" dirty="0">
                <a:solidFill>
                  <a:schemeClr val="bg1"/>
                </a:solidFill>
              </a:rPr>
              <a:t>Concepto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5E70E9B-F89C-4C49-B397-E09CAFBF0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98" y="1216633"/>
            <a:ext cx="5987145" cy="5184204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Imagen 8" descr="Imagen que contiene herramienta, tabla, llenado, diferente&#10;&#10;Descripción generada automáticamente">
            <a:extLst>
              <a:ext uri="{FF2B5EF4-FFF2-40B4-BE49-F238E27FC236}">
                <a16:creationId xmlns:a16="http://schemas.microsoft.com/office/drawing/2014/main" id="{C6F463A7-FC86-46D9-B489-D94DAB6AB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333" y="1028793"/>
            <a:ext cx="3595612" cy="555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9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E751A41-186E-4CC6-8877-6A7CA081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861" y="0"/>
            <a:ext cx="8018721" cy="1325563"/>
          </a:xfrm>
        </p:spPr>
        <p:txBody>
          <a:bodyPr/>
          <a:lstStyle/>
          <a:p>
            <a:r>
              <a:rPr lang="es-SV">
                <a:solidFill>
                  <a:schemeClr val="bg1"/>
                </a:solidFill>
              </a:rPr>
              <a:t>Concepto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5C9FAA-5774-4351-B5DD-1486B6A0B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7" t="30592" r="48198" b="21550"/>
          <a:stretch/>
        </p:blipFill>
        <p:spPr>
          <a:xfrm>
            <a:off x="1592833" y="980502"/>
            <a:ext cx="9192680" cy="547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A557B-5BA6-4828-AA0D-6A9B4E77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361" y="0"/>
            <a:ext cx="8663763" cy="1325563"/>
          </a:xfrm>
        </p:spPr>
        <p:txBody>
          <a:bodyPr/>
          <a:lstStyle/>
          <a:p>
            <a:r>
              <a:rPr lang="es-SV" dirty="0">
                <a:solidFill>
                  <a:schemeClr val="bg1"/>
                </a:solidFill>
              </a:rPr>
              <a:t>Funcionamiento</a:t>
            </a: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79779AD-760F-4D82-8C56-5255C9EC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13" y="1203718"/>
            <a:ext cx="5738140" cy="51651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n 6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E30FD62F-E903-4BD0-AC3A-A445A02FE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63" y="1071357"/>
            <a:ext cx="4390256" cy="549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6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A557B-5BA6-4828-AA0D-6A9B4E77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361" y="0"/>
            <a:ext cx="8663763" cy="1325563"/>
          </a:xfrm>
        </p:spPr>
        <p:txBody>
          <a:bodyPr/>
          <a:lstStyle/>
          <a:p>
            <a:r>
              <a:rPr lang="es-SV" dirty="0">
                <a:solidFill>
                  <a:schemeClr val="bg1"/>
                </a:solidFill>
              </a:rPr>
              <a:t>Funcionamiento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1528CB-4184-490C-9303-161C20CCC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3" t="33575" r="66295" b="19517"/>
          <a:stretch/>
        </p:blipFill>
        <p:spPr>
          <a:xfrm>
            <a:off x="3724030" y="1233888"/>
            <a:ext cx="5475054" cy="51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1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A557B-5BA6-4828-AA0D-6A9B4E77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361" y="0"/>
            <a:ext cx="8663763" cy="1325563"/>
          </a:xfrm>
        </p:spPr>
        <p:txBody>
          <a:bodyPr/>
          <a:lstStyle/>
          <a:p>
            <a:r>
              <a:rPr lang="es-SV" dirty="0">
                <a:solidFill>
                  <a:schemeClr val="bg1"/>
                </a:solidFill>
              </a:rPr>
              <a:t>Usos</a:t>
            </a:r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0270341-DA80-468D-91DA-419C79D9A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1" y="1070216"/>
            <a:ext cx="9697580" cy="54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5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A557B-5BA6-4828-AA0D-6A9B4E77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659" y="0"/>
            <a:ext cx="7949418" cy="1325563"/>
          </a:xfrm>
        </p:spPr>
        <p:txBody>
          <a:bodyPr/>
          <a:lstStyle/>
          <a:p>
            <a:r>
              <a:rPr lang="es-SV" b="1" dirty="0">
                <a:solidFill>
                  <a:schemeClr val="bg1"/>
                </a:solidFill>
              </a:rPr>
              <a:t>Procedimiento insertar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0C5E67-5D0B-6217-4C77-E2305EB0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68" y="1325563"/>
            <a:ext cx="8912896" cy="462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1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A557B-5BA6-4828-AA0D-6A9B4E77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659" y="0"/>
            <a:ext cx="7949418" cy="1325563"/>
          </a:xfrm>
        </p:spPr>
        <p:txBody>
          <a:bodyPr/>
          <a:lstStyle/>
          <a:p>
            <a:r>
              <a:rPr lang="es-SV" b="1" dirty="0">
                <a:solidFill>
                  <a:schemeClr val="bg1"/>
                </a:solidFill>
              </a:rPr>
              <a:t>Procedimiento mostrar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01C09A-8AF9-F5DB-E288-4250BEE2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923" y="1325563"/>
            <a:ext cx="8343681" cy="465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10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A771CFCAC1D441B6807A233E8D53CC" ma:contentTypeVersion="5" ma:contentTypeDescription="Crear nuevo documento." ma:contentTypeScope="" ma:versionID="d614fa588e402c245e1f886b630bacce">
  <xsd:schema xmlns:xsd="http://www.w3.org/2001/XMLSchema" xmlns:xs="http://www.w3.org/2001/XMLSchema" xmlns:p="http://schemas.microsoft.com/office/2006/metadata/properties" xmlns:ns2="a4d68f12-bd39-4bb8-adde-2563fecc714c" targetNamespace="http://schemas.microsoft.com/office/2006/metadata/properties" ma:root="true" ma:fieldsID="0c03a9e1abc3f1969511d55babcde304" ns2:_="">
    <xsd:import namespace="a4d68f12-bd39-4bb8-adde-2563fecc71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d68f12-bd39-4bb8-adde-2563fecc71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48BCFB-9939-464A-AC5A-57A0978817C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4d68f12-bd39-4bb8-adde-2563fecc714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173E767-0B1B-4632-9151-FEBB870B18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d68f12-bd39-4bb8-adde-2563fecc71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E0C399-16E5-48D3-878D-9DA5627B07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4412</TotalTime>
  <Words>45</Words>
  <Application>Microsoft Office PowerPoint</Application>
  <PresentationFormat>Panorámica</PresentationFormat>
  <Paragraphs>13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Aplicación de modelos de programación y Estructura de datos.. Facilitadora: Inga. Mayra Yaneth Guzmán  email:   mguzman@ufg.edu.sv</vt:lpstr>
      <vt:lpstr>Tema: Colas </vt:lpstr>
      <vt:lpstr>Concepto</vt:lpstr>
      <vt:lpstr>Concepto</vt:lpstr>
      <vt:lpstr>Funcionamiento</vt:lpstr>
      <vt:lpstr>Funcionamiento</vt:lpstr>
      <vt:lpstr>Usos</vt:lpstr>
      <vt:lpstr>Procedimiento insertar </vt:lpstr>
      <vt:lpstr>Procedimiento mostrar </vt:lpstr>
      <vt:lpstr>Procedimiento eliminar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  Facilitadora: Inga. Mayra Yaneth Guzmán email:   mguzman@ufg.edu.sv</dc:title>
  <dc:creator>mguzman@ufg.edu.sv</dc:creator>
  <cp:lastModifiedBy>Mayra Yaneth Guzman Guzman</cp:lastModifiedBy>
  <cp:revision>54</cp:revision>
  <dcterms:created xsi:type="dcterms:W3CDTF">2020-07-21T13:57:42Z</dcterms:created>
  <dcterms:modified xsi:type="dcterms:W3CDTF">2022-11-12T05:50:58Z</dcterms:modified>
</cp:coreProperties>
</file>