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59" r:id="rId9"/>
    <p:sldId id="266" r:id="rId10"/>
    <p:sldId id="265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1C9A-CA0F-477C-931A-978DCA044A1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E65-22E8-48D2-B38F-B29148530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類神經網路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zh-TW" altLang="en-US" dirty="0" smtClean="0">
                <a:solidFill>
                  <a:schemeClr val="bg1"/>
                </a:solidFill>
              </a:rPr>
              <a:t>期末報告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湯京祐 </a:t>
            </a:r>
            <a:r>
              <a:rPr lang="en-US" altLang="zh-TW" dirty="0" smtClean="0">
                <a:solidFill>
                  <a:schemeClr val="bg1"/>
                </a:solidFill>
              </a:rPr>
              <a:t>M10515069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高凱昱 </a:t>
            </a:r>
            <a:r>
              <a:rPr lang="en-US" altLang="zh-TW" dirty="0" smtClean="0">
                <a:solidFill>
                  <a:schemeClr val="bg1"/>
                </a:solidFill>
              </a:rPr>
              <a:t>M10515091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易洋 </a:t>
            </a:r>
            <a:r>
              <a:rPr lang="en-US" altLang="zh-TW" dirty="0" smtClean="0">
                <a:solidFill>
                  <a:schemeClr val="bg1"/>
                </a:solidFill>
              </a:rPr>
              <a:t>M10515801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Scoring </a:t>
            </a:r>
            <a:r>
              <a:rPr lang="en-US" dirty="0" smtClean="0">
                <a:solidFill>
                  <a:schemeClr val="bg1"/>
                </a:solidFill>
              </a:rPr>
              <a:t>(task2, midterm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48" y="2033652"/>
            <a:ext cx="7881504" cy="27906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7351">
            <a:off x="9470364" y="3843734"/>
            <a:ext cx="340655" cy="3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Scoring </a:t>
            </a:r>
            <a:r>
              <a:rPr lang="en-US" dirty="0" smtClean="0">
                <a:solidFill>
                  <a:schemeClr val="bg1"/>
                </a:solidFill>
              </a:rPr>
              <a:t>(task1, final)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2457314"/>
            <a:ext cx="877374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Scoring (task2, final)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1" y="2362051"/>
            <a:ext cx="872611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thanks for watching!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概要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方法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(feature extraction &amp; selection, data normalization, data filtering, model selection)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工具及平台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現在遇到的問題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精進的部分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0666" y="2605108"/>
            <a:ext cx="1712422" cy="171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starting_time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[</a:t>
            </a:r>
            <a:r>
              <a:rPr lang="en-US" dirty="0"/>
              <a:t>2016/10/18 00:02</a:t>
            </a:r>
            <a:r>
              <a:rPr lang="en-US" dirty="0"/>
              <a:t> ]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table 5</a:t>
            </a:r>
            <a:r>
              <a:rPr lang="en-US" dirty="0" smtClean="0"/>
              <a:t>) /</a:t>
            </a:r>
            <a:endParaRPr lang="en-US" dirty="0" smtClean="0"/>
          </a:p>
          <a:p>
            <a:pPr algn="ctr"/>
            <a:r>
              <a:rPr lang="en-US" dirty="0" smtClean="0"/>
              <a:t>“time” (table 6)</a:t>
            </a:r>
          </a:p>
        </p:txBody>
      </p:sp>
      <p:sp>
        <p:nvSpPr>
          <p:cNvPr id="7" name="矩形 6"/>
          <p:cNvSpPr/>
          <p:nvPr/>
        </p:nvSpPr>
        <p:spPr>
          <a:xfrm>
            <a:off x="5378332" y="248430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time_window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.[</a:t>
            </a:r>
            <a:r>
              <a:rPr lang="en-US" dirty="0"/>
              <a:t>00:00:00,00:20:00)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174668" y="1665294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“hour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“0”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5166357" y="4317530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“weekday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“2”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162202" y="5588903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“holiday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“FALSE”</a:t>
            </a:r>
            <a:endParaRPr lang="en-US" dirty="0"/>
          </a:p>
        </p:txBody>
      </p:sp>
      <p:cxnSp>
        <p:nvCxnSpPr>
          <p:cNvPr id="12" name="直線單箭頭接點 11"/>
          <p:cNvCxnSpPr>
            <a:stCxn id="6" idx="3"/>
            <a:endCxn id="7" idx="1"/>
          </p:cNvCxnSpPr>
          <p:nvPr/>
        </p:nvCxnSpPr>
        <p:spPr>
          <a:xfrm flipV="1">
            <a:off x="2563088" y="747194"/>
            <a:ext cx="2815244" cy="27141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8" idx="1"/>
          </p:cNvCxnSpPr>
          <p:nvPr/>
        </p:nvCxnSpPr>
        <p:spPr>
          <a:xfrm flipV="1">
            <a:off x="2563088" y="2164058"/>
            <a:ext cx="2611580" cy="12972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3"/>
            <a:endCxn id="9" idx="1"/>
          </p:cNvCxnSpPr>
          <p:nvPr/>
        </p:nvCxnSpPr>
        <p:spPr>
          <a:xfrm>
            <a:off x="2563088" y="3461319"/>
            <a:ext cx="2603269" cy="13549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3"/>
          </p:cNvCxnSpPr>
          <p:nvPr/>
        </p:nvCxnSpPr>
        <p:spPr>
          <a:xfrm>
            <a:off x="2563088" y="3461319"/>
            <a:ext cx="2611580" cy="26586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162202" y="2930236"/>
            <a:ext cx="1884218" cy="9975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“date</a:t>
            </a:r>
            <a:r>
              <a:rPr lang="en-US" dirty="0" smtClean="0"/>
              <a:t>”</a:t>
            </a:r>
          </a:p>
          <a:p>
            <a:pPr algn="ctr"/>
            <a:r>
              <a:rPr lang="en-US" dirty="0" err="1" smtClean="0"/>
              <a:t>eg</a:t>
            </a:r>
            <a:r>
              <a:rPr lang="en-US" dirty="0" smtClean="0"/>
              <a:t>. “</a:t>
            </a:r>
            <a:r>
              <a:rPr lang="en-US" dirty="0"/>
              <a:t>2016/10/18</a:t>
            </a:r>
            <a:r>
              <a:rPr lang="en-US" dirty="0"/>
              <a:t> 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71" name="直線單箭頭接點 70"/>
          <p:cNvCxnSpPr>
            <a:stCxn id="6" idx="3"/>
            <a:endCxn id="53" idx="1"/>
          </p:cNvCxnSpPr>
          <p:nvPr/>
        </p:nvCxnSpPr>
        <p:spPr>
          <a:xfrm flipV="1">
            <a:off x="2563088" y="3429000"/>
            <a:ext cx="2599114" cy="323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670466" y="1748897"/>
            <a:ext cx="1712422" cy="17124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features (table 7)</a:t>
            </a:r>
          </a:p>
        </p:txBody>
      </p:sp>
      <p:cxnSp>
        <p:nvCxnSpPr>
          <p:cNvPr id="85" name="直線單箭頭接點 84"/>
          <p:cNvCxnSpPr>
            <a:stCxn id="8" idx="3"/>
            <a:endCxn id="75" idx="1"/>
          </p:cNvCxnSpPr>
          <p:nvPr/>
        </p:nvCxnSpPr>
        <p:spPr>
          <a:xfrm>
            <a:off x="7058886" y="2164058"/>
            <a:ext cx="2611580" cy="44105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3" idx="3"/>
            <a:endCxn id="75" idx="1"/>
          </p:cNvCxnSpPr>
          <p:nvPr/>
        </p:nvCxnSpPr>
        <p:spPr>
          <a:xfrm flipV="1">
            <a:off x="7046420" y="2605108"/>
            <a:ext cx="2624046" cy="82389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7958044" y="1921679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binding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647902" y="2994952"/>
            <a:ext cx="11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08" y="3073151"/>
            <a:ext cx="3390126" cy="3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task1 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inter_id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toll_id</a:t>
            </a:r>
            <a:r>
              <a:rPr lang="en-US" dirty="0" smtClean="0">
                <a:solidFill>
                  <a:schemeClr val="bg1"/>
                </a:solidFill>
              </a:rPr>
              <a:t>, (date &amp; time features), weather features (from table7)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task2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toll_id</a:t>
            </a:r>
            <a:r>
              <a:rPr lang="en-US" dirty="0" smtClean="0">
                <a:solidFill>
                  <a:schemeClr val="bg1"/>
                </a:solidFill>
              </a:rPr>
              <a:t>, direction, (date &amp; time features), weather features (from table7)</a:t>
            </a:r>
          </a:p>
        </p:txBody>
      </p:sp>
    </p:spTree>
    <p:extLst>
      <p:ext uri="{BB962C8B-B14F-4D97-AF65-F5344CB8AC3E}">
        <p14:creationId xmlns:p14="http://schemas.microsoft.com/office/powerpoint/2010/main" val="25789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normalization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307"/>
            <a:ext cx="4384377" cy="19876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9" y="1425367"/>
            <a:ext cx="4529581" cy="20036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96287" y="4135850"/>
            <a:ext cx="369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normalization includes time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39737" y="4135850"/>
            <a:ext cx="369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without time features…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911" y="5212032"/>
            <a:ext cx="7372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filtering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e.g.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select ‘</a:t>
            </a:r>
            <a:r>
              <a:rPr lang="en-US" dirty="0" err="1" smtClean="0">
                <a:solidFill>
                  <a:schemeClr val="bg1"/>
                </a:solidFill>
              </a:rPr>
              <a:t>travel_time</a:t>
            </a:r>
            <a:r>
              <a:rPr lang="en-US" dirty="0" smtClean="0">
                <a:solidFill>
                  <a:schemeClr val="bg1"/>
                </a:solidFill>
              </a:rPr>
              <a:t>’ &lt; 500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429000"/>
            <a:ext cx="51816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Bayesian Linear Regression (Azure ML)</a:t>
            </a:r>
          </a:p>
          <a:p>
            <a:r>
              <a:rPr lang="en-US" dirty="0">
                <a:solidFill>
                  <a:schemeClr val="bg1"/>
                </a:solidFill>
              </a:rPr>
              <a:t>Boosted Decision Tree Regression (Azure ML)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工具及平台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pandas &amp; Azure </a:t>
            </a:r>
            <a:r>
              <a:rPr lang="en-US" dirty="0" smtClean="0">
                <a:solidFill>
                  <a:schemeClr val="bg1"/>
                </a:solidFill>
              </a:rPr>
              <a:t>ML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40" y="1562926"/>
            <a:ext cx="6253160" cy="48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Scoring (task1, midterm)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91" y="1690688"/>
            <a:ext cx="7609218" cy="34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220</Words>
  <Application>Microsoft Office PowerPoint</Application>
  <PresentationFormat>寬螢幕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類神經網路 期末報告</vt:lpstr>
      <vt:lpstr>概要</vt:lpstr>
      <vt:lpstr>feature extraction</vt:lpstr>
      <vt:lpstr>feature selection</vt:lpstr>
      <vt:lpstr>data normalization</vt:lpstr>
      <vt:lpstr>data filtering</vt:lpstr>
      <vt:lpstr>model selection</vt:lpstr>
      <vt:lpstr>工具及平台</vt:lpstr>
      <vt:lpstr>Scoring (task1, midterm)</vt:lpstr>
      <vt:lpstr>Scoring (task2, midterm)</vt:lpstr>
      <vt:lpstr>Scoring (task1, final)</vt:lpstr>
      <vt:lpstr>Scoring (task2, final)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類神經網路 期中報告</dc:title>
  <dc:creator>Sean Yi</dc:creator>
  <cp:lastModifiedBy>Sean Yi</cp:lastModifiedBy>
  <cp:revision>21</cp:revision>
  <dcterms:created xsi:type="dcterms:W3CDTF">2017-04-27T03:00:10Z</dcterms:created>
  <dcterms:modified xsi:type="dcterms:W3CDTF">2017-06-14T14:00:34Z</dcterms:modified>
</cp:coreProperties>
</file>