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 showGuides="1">
      <p:cViewPr varScale="1">
        <p:scale>
          <a:sx n="123" d="100"/>
          <a:sy n="123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FD7A5-F11E-ABBC-FEF8-D5532DA5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385035-146A-0A5C-18BA-F661D8AF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0E307-F8AD-095F-6337-B132DF6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B7D49-1D7F-859C-032F-D8D85C4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51A93-6985-B98C-ACCA-A397DDD8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8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FBE08-009A-4B28-72A1-ACB92A31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D86B88-391B-636F-8C8B-61FEA9992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3405D-0AE1-F10C-1FF7-AFCC9DB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F635E-9F4B-6C23-D5AF-3C288AA2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AB4A4-AB7F-77D0-C4E7-F809C78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193F9D-1680-1779-80AD-FB56794D2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47A8BD-BF07-5DF4-18D2-3F87A8A2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48619-A7AD-5EC8-B005-0C2D362B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26629-0C74-32BD-A597-334B42D4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3B9EA-C00A-A738-6EE9-82C0130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41CAF-50D6-2F3D-7C0F-78514272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452D3-922F-27E7-E066-667C1B27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D1403-7CDD-B1D3-D6C7-DE3C3E9E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6BE09-6D62-E660-674F-BDC66A79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326316-A212-C247-431F-571991A0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E8FF2-0A84-AA6A-BCDB-19F5F99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845C72-A286-8CD5-9A37-689A5F15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D6AEF-462E-B50B-9DEE-C43F7DFC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2C5E6-94DD-9A3E-8617-A4D8496C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A803B-6EB1-60AB-54BF-3CA091CB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C4793-A4B6-00EE-FDE3-3217EC9B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E486A-1E21-A1EF-0B9A-B5C6F68F6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8A4EA1-CD11-B1EE-2392-FDC3C6ABD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443B90-88DD-8763-D3E1-F4035556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90E1E2-14E6-F46C-B575-5E6B15FD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1D4D64-87DE-5635-044D-47FFCE8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6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E1154-638A-40B8-CBDB-D9941799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12193-6930-6988-9537-0098FC48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90EAF0-16EE-DD11-21B1-0B571C95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49C744-8232-48D7-453E-94D1BBED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2E3D4A-CE09-0B27-055F-856AC5B28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4E387A-08F0-6D97-CFD7-00F8027B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B79D5-5E01-EAA1-AA2E-38027403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0B9DA4-F009-C34A-BB02-AB21B90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5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1A102-7FB7-8F6D-7B25-81EA9EF9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4143E4-A3DE-7A2B-6CD5-616254D4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AEFE48-1F95-33E4-975A-5C246524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B5689-25AA-5BCF-8244-1D08E716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6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14392C-90B4-C2E2-D5F3-3FAF20B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9ABD73-FE25-27F6-76BA-D47A1990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8837C6-CF3E-98E3-A1BB-92C2017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A72CD-AA6D-A597-F168-5D907D3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2103C-D147-0BC1-B7E1-98C589E5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74AB78-7AF6-5B3A-0688-8883A8849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1DA69C-C251-379F-475E-644FFF4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2F71E-B622-E7B4-7C40-456C896D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66DAAB-7912-0858-804E-63D0B542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3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8C292-C370-DD35-95C2-4B7BCFD3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101770-3532-2D2C-3FF8-5F3BE76D2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1A2F7-84A0-A9ED-58E3-947D8AEE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F7B7A-0D90-05BF-CECE-A1042A9D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C21A36-4C93-F17F-2930-BCF6506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1F719-A3ED-6DF5-B019-DD96554B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720D7D-190F-0F08-9A34-17415E0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E59E0-6DC3-C43F-AD13-5E8EA504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D18EE-4A89-F94B-F944-158AAB789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2B36-9860-A741-93CF-0BB9AA2466B0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2BA9D-7B67-CD34-97EF-5F82E361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2246C-45A2-69BA-1630-B3F076980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F622-94C2-0543-94DA-4CBEEF92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5D78D91-E09F-0ED7-E67D-9CBBA6B14CF0}"/>
              </a:ext>
            </a:extLst>
          </p:cNvPr>
          <p:cNvSpPr/>
          <p:nvPr/>
        </p:nvSpPr>
        <p:spPr>
          <a:xfrm>
            <a:off x="3300845" y="633845"/>
            <a:ext cx="5590309" cy="5590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EB4AFD-44BA-9D86-9AD3-6CAB50D45194}"/>
              </a:ext>
            </a:extLst>
          </p:cNvPr>
          <p:cNvSpPr txBox="1"/>
          <p:nvPr/>
        </p:nvSpPr>
        <p:spPr>
          <a:xfrm>
            <a:off x="4944340" y="737755"/>
            <a:ext cx="23033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600" b="1">
                <a:latin typeface="HGMinchoE" panose="02020909000000000000" pitchFamily="49" charset="-128"/>
                <a:ea typeface="HGMinchoE" panose="02020909000000000000" pitchFamily="49" charset="-128"/>
              </a:rPr>
              <a:t>敬</a:t>
            </a:r>
            <a:endParaRPr kumimoji="1" lang="en-US" altLang="ja-JP" sz="16600" b="1" dirty="0"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r>
              <a:rPr kumimoji="1" lang="ja-JP" altLang="en-US" sz="16600" b="1">
                <a:latin typeface="HGMinchoE" panose="02020909000000000000" pitchFamily="49" charset="-128"/>
                <a:ea typeface="HGMinchoE" panose="02020909000000000000" pitchFamily="49" charset="-128"/>
              </a:rPr>
              <a:t>語</a:t>
            </a:r>
          </a:p>
        </p:txBody>
      </p:sp>
    </p:spTree>
    <p:extLst>
      <p:ext uri="{BB962C8B-B14F-4D97-AF65-F5344CB8AC3E}">
        <p14:creationId xmlns:p14="http://schemas.microsoft.com/office/powerpoint/2010/main" val="116963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HGMinchoE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塩田 勇人</dc:creator>
  <cp:lastModifiedBy>塩田 勇人</cp:lastModifiedBy>
  <cp:revision>2</cp:revision>
  <dcterms:created xsi:type="dcterms:W3CDTF">2023-08-11T19:27:20Z</dcterms:created>
  <dcterms:modified xsi:type="dcterms:W3CDTF">2023-08-11T19:37:21Z</dcterms:modified>
</cp:coreProperties>
</file>