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4"/>
  </p:handoutMasterIdLst>
  <p:sldIdLst>
    <p:sldId id="501" r:id="rId3"/>
    <p:sldId id="507" r:id="rId5"/>
    <p:sldId id="438" r:id="rId6"/>
    <p:sldId id="514" r:id="rId7"/>
    <p:sldId id="439" r:id="rId8"/>
    <p:sldId id="509" r:id="rId9"/>
    <p:sldId id="510" r:id="rId10"/>
    <p:sldId id="511" r:id="rId11"/>
    <p:sldId id="512" r:id="rId12"/>
    <p:sldId id="513" r:id="rId1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p:scale>
          <a:sx n="100" d="100"/>
          <a:sy n="100" d="100"/>
        </p:scale>
        <p:origin x="-702" y="-72"/>
      </p:cViewPr>
      <p:guideLst>
        <p:guide orient="horz" pos="2160"/>
        <p:guide pos="288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2354" name="页眉占位符 612353"/>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612355" name="日期占位符 612354"/>
          <p:cNvSpPr>
            <a:spLocks noGrp="1"/>
          </p:cNvSpPr>
          <p:nvPr>
            <p:ph type="dt" sz="quarter" idx="1"/>
          </p:nvPr>
        </p:nvSpPr>
        <p:spPr>
          <a:xfrm>
            <a:off x="3886200" y="0"/>
            <a:ext cx="2971800" cy="457200"/>
          </a:xfrm>
          <a:prstGeom prst="rect">
            <a:avLst/>
          </a:prstGeom>
          <a:noFill/>
          <a:ln w="9525">
            <a:noFill/>
          </a:ln>
        </p:spPr>
        <p:txBody>
          <a:bodyPr/>
          <a:p>
            <a:pPr lvl="0" algn="r" fontAlgn="base"/>
            <a:endParaRPr lang="zh-CN" altLang="en-US" sz="1200" strike="noStrike" noProof="1" dirty="0"/>
          </a:p>
        </p:txBody>
      </p:sp>
      <p:sp>
        <p:nvSpPr>
          <p:cNvPr id="612356" name="页脚占位符 612355"/>
          <p:cNvSpPr>
            <a:spLocks noGrp="1"/>
          </p:cNvSpPr>
          <p:nvPr>
            <p:ph type="ftr" sz="quarter" idx="2"/>
          </p:nvPr>
        </p:nvSpPr>
        <p:spPr>
          <a:xfrm>
            <a:off x="0" y="8686800"/>
            <a:ext cx="2971800" cy="457200"/>
          </a:xfrm>
          <a:prstGeom prst="rect">
            <a:avLst/>
          </a:prstGeom>
          <a:noFill/>
          <a:ln w="9525">
            <a:noFill/>
          </a:ln>
        </p:spPr>
        <p:txBody>
          <a:bodyPr anchor="b"/>
          <a:p>
            <a:pPr lvl="0" fontAlgn="base"/>
            <a:endParaRPr lang="zh-CN" altLang="en-US" sz="1200" strike="noStrike" noProof="1" dirty="0"/>
          </a:p>
        </p:txBody>
      </p:sp>
      <p:sp>
        <p:nvSpPr>
          <p:cNvPr id="612357" name="灯片编号占位符 612356"/>
          <p:cNvSpPr>
            <a:spLocks noGrp="1"/>
          </p:cNvSpPr>
          <p:nvPr>
            <p:ph type="sldNum" sz="quarter" idx="3"/>
          </p:nvPr>
        </p:nvSpPr>
        <p:spPr>
          <a:xfrm>
            <a:off x="3886200" y="8686800"/>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页眉占位符 4097"/>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strike="noStrike" noProof="1" dirty="0"/>
          </a:p>
        </p:txBody>
      </p:sp>
      <p:sp>
        <p:nvSpPr>
          <p:cNvPr id="4099" name="日期占位符 4098"/>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strike="noStrike" noProof="1" dirty="0"/>
          </a:p>
        </p:txBody>
      </p:sp>
      <p:sp>
        <p:nvSpPr>
          <p:cNvPr id="14340" name="幻灯片图像占位符 4099"/>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341" name="文本占位符 4100"/>
          <p:cNvSpPr>
            <a:spLocks noGrp="1"/>
          </p:cNvSpPr>
          <p:nvPr>
            <p:ph type="body" sz="quarter"/>
          </p:nvPr>
        </p:nvSpPr>
        <p:spPr>
          <a:xfrm>
            <a:off x="685800" y="4343400"/>
            <a:ext cx="5486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页脚占位符 4101"/>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strike="noStrike" noProof="1" dirty="0"/>
          </a:p>
        </p:txBody>
      </p:sp>
      <p:sp>
        <p:nvSpPr>
          <p:cNvPr id="4103" name="灯片编号占位符 4102"/>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16386" name="幻灯片图像占位符 582657"/>
          <p:cNvSpPr>
            <a:spLocks noRot="1" noTextEdit="1"/>
          </p:cNvSpPr>
          <p:nvPr>
            <p:ph type="sldImg"/>
          </p:nvPr>
        </p:nvSpPr>
        <p:spPr/>
      </p:sp>
      <p:sp>
        <p:nvSpPr>
          <p:cNvPr id="16387" name="文本占位符 582658"/>
          <p:cNvSpPr>
            <a:spLocks noGrp="1"/>
          </p:cNvSpPr>
          <p:nvPr>
            <p:ph type="body"/>
          </p:nvPr>
        </p:nvSpPr>
        <p:spPr/>
        <p:txBody>
          <a:bodyPr anchor="t" anchorCtr="0"/>
          <a:p>
            <a:pPr lvl="0"/>
            <a:endParaRPr 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126978" name="幻灯片图像占位符 590849"/>
          <p:cNvSpPr>
            <a:spLocks noRot="1" noTextEdit="1"/>
          </p:cNvSpPr>
          <p:nvPr>
            <p:ph type="sldImg"/>
          </p:nvPr>
        </p:nvSpPr>
        <p:spPr>
          <a:solidFill>
            <a:srgbClr val="FFFFFF"/>
          </a:solidFill>
        </p:spPr>
      </p:sp>
      <p:sp>
        <p:nvSpPr>
          <p:cNvPr id="126979" name="文本占位符 590850"/>
          <p:cNvSpPr>
            <a:spLocks noGrp="1"/>
          </p:cNvSpPr>
          <p:nvPr>
            <p:ph type="body"/>
          </p:nvPr>
        </p:nvSpPr>
        <p:spPr>
          <a:xfrm>
            <a:off x="914400" y="4343400"/>
            <a:ext cx="5029200" cy="4114800"/>
          </a:xfrm>
        </p:spPr>
        <p:txBody>
          <a:bodyPr anchor="t" anchorCtr="0"/>
          <a:p>
            <a:pPr lvl="0" algn="just">
              <a:spcBef>
                <a:spcPct val="60000"/>
              </a:spcBef>
            </a:pPr>
            <a:r>
              <a:rPr lang="en-US" altLang="zh-CN" sz="800" dirty="0">
                <a:latin typeface="楷体_GB2312" pitchFamily="49" charset="-122"/>
                <a:ea typeface="楷体_GB2312" pitchFamily="49" charset="-122"/>
              </a:rPr>
              <a:t>     </a:t>
            </a:r>
            <a:endParaRPr lang="en-US" altLang="zh-CN" sz="800">
              <a:latin typeface="楷体_GB2312" pitchFamily="49" charset="-122"/>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129026" name="文本占位符 362497"/>
          <p:cNvSpPr>
            <a:spLocks noGrp="1"/>
          </p:cNvSpPr>
          <p:nvPr>
            <p:ph type="body"/>
          </p:nvPr>
        </p:nvSpPr>
        <p:spPr/>
        <p:txBody>
          <a:bodyPr anchor="t" anchorCtr="0"/>
          <a:p>
            <a:pPr lvl="0" algn="just"/>
            <a:endParaRPr lang="zh-CN" sz="800" dirty="0">
              <a:latin typeface="楷体_GB2312" pitchFamily="49" charset="-122"/>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1"/>
          <p:cNvSpPr/>
          <p:nvPr>
            <p:ph type="sldNum" sz="quarter"/>
          </p:nvPr>
        </p:nvSpPr>
        <p:spPr>
          <a:xfrm>
            <a:off x="3884613" y="8685213"/>
            <a:ext cx="2971800" cy="457200"/>
          </a:xfrm>
          <a:prstGeom prst="rect">
            <a:avLst/>
          </a:prstGeom>
          <a:noFill/>
          <a:ln w="9525">
            <a:noFill/>
          </a:ln>
        </p:spPr>
        <p:txBody>
          <a:bodyPr anchor="b" anchorCtr="0"/>
          <a:p>
            <a:pPr lvl="0" algn="r"/>
            <a:fld id="{9A0DB2DC-4C9A-4742-B13C-FB6460FD3503}" type="slidenum">
              <a:rPr lang="zh-CN" altLang="en-US" sz="1200" dirty="0">
                <a:latin typeface="Arial" panose="020B0604020202020204" pitchFamily="34" charset="0"/>
                <a:ea typeface="宋体" panose="02010600030101010101" pitchFamily="2" charset="-122"/>
              </a:rPr>
            </a:fld>
            <a:endParaRPr lang="zh-CN" altLang="en-US" sz="1200" dirty="0">
              <a:latin typeface="Arial" panose="020B0604020202020204" pitchFamily="34" charset="0"/>
              <a:ea typeface="宋体" panose="02010600030101010101" pitchFamily="2" charset="-122"/>
            </a:endParaRPr>
          </a:p>
        </p:txBody>
      </p:sp>
      <p:sp>
        <p:nvSpPr>
          <p:cNvPr id="131074" name="幻灯片图像占位符 409601"/>
          <p:cNvSpPr>
            <a:spLocks noRot="1" noTextEdit="1"/>
          </p:cNvSpPr>
          <p:nvPr>
            <p:ph type="sldImg"/>
          </p:nvPr>
        </p:nvSpPr>
        <p:spPr/>
      </p:sp>
      <p:sp>
        <p:nvSpPr>
          <p:cNvPr id="131075" name="文本占位符 409602"/>
          <p:cNvSpPr>
            <a:spLocks noGrp="1"/>
          </p:cNvSpPr>
          <p:nvPr>
            <p:ph type="body"/>
          </p:nvPr>
        </p:nvSpPr>
        <p:spPr/>
        <p:txBody>
          <a:bodyPr anchor="t" anchorCtr="0"/>
          <a:p>
            <a:pPr lvl="0" algn="just"/>
            <a:r>
              <a:rPr lang="en-US" altLang="zh-CN" dirty="0">
                <a:latin typeface="宋体" panose="02010600030101010101" pitchFamily="2" charset="-122"/>
              </a:rPr>
              <a:t>    </a:t>
            </a:r>
            <a:endParaRPr lang="en-US" altLang="zh-CN" sz="800">
              <a:latin typeface="楷体_GB2312" pitchFamily="49" charset="-122"/>
              <a:ea typeface="楷体_GB2312"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blipFill rotWithShape="0">
          <a:blip r:embed="rId2"/>
          <a:stretch>
            <a:fillRect/>
          </a:stretch>
        </a:blipFill>
        <a:effectLst/>
      </p:bgPr>
    </p:bg>
    <p:spTree>
      <p:nvGrpSpPr>
        <p:cNvPr id="1" name=""/>
        <p:cNvGrpSpPr/>
        <p:nvPr/>
      </p:nvGrpSpPr>
      <p:grpSpPr/>
      <p:sp>
        <p:nvSpPr>
          <p:cNvPr id="577538" name="标题 577537"/>
          <p:cNvSpPr>
            <a:spLocks noGrp="1"/>
          </p:cNvSpPr>
          <p:nvPr>
            <p:ph type="ctrTitle"/>
          </p:nvPr>
        </p:nvSpPr>
        <p:spPr>
          <a:xfrm>
            <a:off x="685800" y="2130425"/>
            <a:ext cx="7772400" cy="1470025"/>
          </a:xfrm>
          <a:prstGeom prst="rect">
            <a:avLst/>
          </a:prstGeom>
          <a:noFill/>
          <a:ln w="9525">
            <a:noFill/>
          </a:ln>
          <a:effectLst>
            <a:outerShdw dist="35921" dir="2699999" algn="ctr" rotWithShape="0">
              <a:schemeClr val="tx2"/>
            </a:outerShdw>
          </a:effectLst>
        </p:spPr>
        <p:txBody>
          <a:bodyPr anchor="ctr"/>
          <a:lstStyle>
            <a:lvl1pPr lvl="0">
              <a:buClrTx/>
              <a:buSzTx/>
              <a:buFontTx/>
              <a:defRPr b="1">
                <a:solidFill>
                  <a:schemeClr val="bg1"/>
                </a:solidFill>
                <a:ea typeface="黑体" panose="02010609060101010101" pitchFamily="2" charset="-122"/>
              </a:defRPr>
            </a:lvl1pPr>
          </a:lstStyle>
          <a:p>
            <a:pPr lvl="0" fontAlgn="base"/>
            <a:r>
              <a:rPr lang="zh-CN" altLang="en-US" strike="noStrike" noProof="1" dirty="0"/>
              <a:t>单击此处编辑母版标题样式</a:t>
            </a:r>
            <a:endParaRPr lang="zh-CN" altLang="en-US" strike="noStrike" noProof="1" dirty="0"/>
          </a:p>
        </p:txBody>
      </p:sp>
      <p:sp>
        <p:nvSpPr>
          <p:cNvPr id="577539" name="副标题 577538"/>
          <p:cNvSpPr>
            <a:spLocks noGrp="1"/>
          </p:cNvSpPr>
          <p:nvPr>
            <p:ph type="subTitle" idx="1"/>
          </p:nvPr>
        </p:nvSpPr>
        <p:spPr>
          <a:xfrm>
            <a:off x="1371600" y="3886200"/>
            <a:ext cx="6400800" cy="1752600"/>
          </a:xfrm>
          <a:prstGeom prst="rect">
            <a:avLst/>
          </a:prstGeom>
          <a:noFill/>
          <a:ln w="9525">
            <a:noFill/>
          </a:ln>
          <a:effectLst>
            <a:outerShdw dist="35921" dir="2699999" algn="ctr" rotWithShape="0">
              <a:schemeClr val="tx2"/>
            </a:outerShdw>
          </a:effectLst>
        </p:spPr>
        <p:txBody>
          <a:bodyPr anchor="t"/>
          <a:lstStyle>
            <a:lvl1pPr marL="0" lvl="0" indent="0" algn="ctr">
              <a:buClrTx/>
              <a:buSzTx/>
              <a:buFontTx/>
              <a:buNone/>
              <a:defRPr>
                <a:solidFill>
                  <a:schemeClr val="bg1"/>
                </a:solidFill>
                <a:ea typeface="黑体" panose="02010609060101010101" pitchFamily="2" charset="-122"/>
              </a:defRPr>
            </a:lvl1pPr>
            <a:lvl2pPr marL="457200" lvl="1" indent="0" algn="ctr">
              <a:buClrTx/>
              <a:buSzTx/>
              <a:buFontTx/>
              <a:buNone/>
              <a:defRPr>
                <a:solidFill>
                  <a:schemeClr val="bg1"/>
                </a:solidFill>
                <a:ea typeface="黑体" panose="02010609060101010101" pitchFamily="2" charset="-122"/>
              </a:defRPr>
            </a:lvl2pPr>
            <a:lvl3pPr marL="914400" lvl="2" indent="0" algn="ctr">
              <a:buClrTx/>
              <a:buSzTx/>
              <a:buFontTx/>
              <a:buNone/>
              <a:defRPr>
                <a:solidFill>
                  <a:schemeClr val="bg1"/>
                </a:solidFill>
                <a:ea typeface="黑体" panose="02010609060101010101" pitchFamily="2" charset="-122"/>
              </a:defRPr>
            </a:lvl3pPr>
            <a:lvl4pPr marL="1371600" lvl="3" indent="0" algn="ctr">
              <a:buClrTx/>
              <a:buSzTx/>
              <a:buFontTx/>
              <a:buNone/>
              <a:defRPr>
                <a:solidFill>
                  <a:schemeClr val="bg1"/>
                </a:solidFill>
                <a:ea typeface="黑体" panose="02010609060101010101" pitchFamily="2" charset="-122"/>
              </a:defRPr>
            </a:lvl4pPr>
            <a:lvl5pPr marL="1828800" lvl="4" indent="0" algn="ctr">
              <a:buClrTx/>
              <a:buSzTx/>
              <a:buFontTx/>
              <a:buNone/>
              <a:defRPr>
                <a:solidFill>
                  <a:schemeClr val="bg1"/>
                </a:solidFill>
                <a:ea typeface="黑体" panose="02010609060101010101" pitchFamily="2" charset="-122"/>
              </a:defRPr>
            </a:lvl5pPr>
          </a:lstStyle>
          <a:p>
            <a:pPr lvl="0" fontAlgn="base"/>
            <a:r>
              <a:rPr lang="zh-CN" altLang="en-US" strike="noStrike" noProof="1" dirty="0"/>
              <a:t>单击此处编辑母版副标题样式</a:t>
            </a:r>
            <a:endParaRPr lang="zh-CN" altLang="en-US" strike="noStrike" noProof="1" dirty="0"/>
          </a:p>
        </p:txBody>
      </p:sp>
      <p:sp>
        <p:nvSpPr>
          <p:cNvPr id="577540" name="日期占位符 577539"/>
          <p:cNvSpPr>
            <a:spLocks noGrp="1"/>
          </p:cNvSpPr>
          <p:nvPr>
            <p:ph type="dt" sz="half" idx="2"/>
          </p:nvPr>
        </p:nvSpPr>
        <p:spPr>
          <a:xfrm>
            <a:off x="457200" y="6245225"/>
            <a:ext cx="2133600" cy="476250"/>
          </a:xfrm>
          <a:prstGeom prst="rect">
            <a:avLst/>
          </a:prstGeom>
          <a:noFill/>
          <a:ln w="9525">
            <a:noFill/>
          </a:ln>
        </p:spPr>
        <p:txBody>
          <a:bodyPr anchor="t"/>
          <a:lstStyle>
            <a:lvl1pPr>
              <a:defRPr sz="1400"/>
            </a:lvl1pPr>
          </a:lstStyle>
          <a:p>
            <a:pPr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577541" name="页脚占位符 577540"/>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pPr fontAlgn="base"/>
            <a:endParaRPr lang="zh-CN" altLang="en-US" strike="noStrike" noProof="1" dirty="0">
              <a:latin typeface="Arial" panose="020B0604020202020204" pitchFamily="34" charset="0"/>
            </a:endParaRPr>
          </a:p>
        </p:txBody>
      </p:sp>
      <p:sp>
        <p:nvSpPr>
          <p:cNvPr id="577542" name="灯片编号占位符 577541"/>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pPr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908050"/>
            <a:ext cx="2057400" cy="518477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68313" y="908050"/>
            <a:ext cx="6052930" cy="518477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联机映像占位符 3"/>
          <p:cNvSpPr>
            <a:spLocks noGrp="1"/>
          </p:cNvSpPr>
          <p:nvPr>
            <p:ph type="clipArt" sz="half" idx="2"/>
          </p:nvPr>
        </p:nvSpPr>
        <p:spPr>
          <a:xfrm>
            <a:off x="4629150" y="1825625"/>
            <a:ext cx="3886200" cy="4351338"/>
          </a:xfrm>
        </p:spPr>
        <p:txBody>
          <a:bodyPr/>
          <a:lstStyle/>
          <a:p>
            <a:pPr fontAlgn="base"/>
            <a:endParaRPr lang="zh-CN" altLang="en-US" strike="noStrike" noProof="1"/>
          </a:p>
        </p:txBody>
      </p:sp>
      <p:sp>
        <p:nvSpPr>
          <p:cNvPr id="5" name="日期占位符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灯片编号占位符 5"/>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68313" y="1989138"/>
            <a:ext cx="4032504" cy="41036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65409" y="1989138"/>
            <a:ext cx="4032504" cy="41036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9" name="灯片编号占位符 8"/>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5" name="灯片编号占位符 4"/>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4" name="灯片编号占位符 3"/>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245225"/>
            <a:ext cx="2133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a:xfrm>
            <a:off x="3124200" y="6245225"/>
            <a:ext cx="2895600" cy="476250"/>
          </a:xfrm>
          <a:prstGeom prst="rect">
            <a:avLst/>
          </a:prstGeom>
          <a:noFill/>
          <a:ln w="9525">
            <a:noFill/>
          </a:ln>
        </p:spPr>
        <p:txBody>
          <a:bodyPr/>
          <a:lstStyle/>
          <a:p>
            <a:pPr lvl="0" fontAlgn="base"/>
            <a:endParaRPr lang="zh-CN" altLang="en-US" strike="noStrike" noProof="1" dirty="0">
              <a:latin typeface="Arial" panose="020B0604020202020204" pitchFamily="34" charset="0"/>
            </a:endParaRPr>
          </a:p>
        </p:txBody>
      </p:sp>
      <p:sp>
        <p:nvSpPr>
          <p:cNvPr id="7" name="灯片编号占位符 6"/>
          <p:cNvSpPr>
            <a:spLocks noGrp="1"/>
          </p:cNvSpPr>
          <p:nvPr>
            <p:ph type="sldNum" sz="quarter" idx="12"/>
          </p:nvPr>
        </p:nvSpPr>
        <p:spPr>
          <a:xfrm>
            <a:off x="6553200" y="6245225"/>
            <a:ext cx="2133600" cy="476250"/>
          </a:xfrm>
          <a:prstGeom prst="rect">
            <a:avLst/>
          </a:prstGeom>
          <a:noFill/>
          <a:ln w="9525">
            <a:noFill/>
          </a:ln>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标题 576513"/>
          <p:cNvSpPr>
            <a:spLocks noGrp="1"/>
          </p:cNvSpPr>
          <p:nvPr>
            <p:ph type="title"/>
          </p:nvPr>
        </p:nvSpPr>
        <p:spPr>
          <a:xfrm>
            <a:off x="468313" y="908050"/>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576514"/>
          <p:cNvSpPr>
            <a:spLocks noGrp="1"/>
          </p:cNvSpPr>
          <p:nvPr>
            <p:ph type="body"/>
          </p:nvPr>
        </p:nvSpPr>
        <p:spPr>
          <a:xfrm>
            <a:off x="468313" y="1989138"/>
            <a:ext cx="8229600" cy="4103687"/>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76516" name="日期占位符 576515"/>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fld id="{BB962C8B-B14F-4D97-AF65-F5344CB8AC3E}" type="datetime1">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576517" name="页脚占位符 576516"/>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dirty="0">
              <a:latin typeface="Arial" panose="020B0604020202020204" pitchFamily="34" charset="0"/>
            </a:endParaRPr>
          </a:p>
        </p:txBody>
      </p:sp>
      <p:sp>
        <p:nvSpPr>
          <p:cNvPr id="576518" name="灯片编号占位符 576517"/>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1" fontAlgn="base" latinLnBrk="0" hangingPunct="1">
        <a:lnSpc>
          <a:spcPct val="100000"/>
        </a:lnSpc>
        <a:spcBef>
          <a:spcPct val="0"/>
        </a:spcBef>
        <a:spcAft>
          <a:spcPct val="0"/>
        </a:spcAft>
        <a:buNone/>
        <a:defRPr sz="32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578561"/>
          <p:cNvSpPr>
            <a:spLocks noGrp="1"/>
          </p:cNvSpPr>
          <p:nvPr>
            <p:ph type="ctrTitle"/>
          </p:nvPr>
        </p:nvSpPr>
        <p:spPr>
          <a:xfrm>
            <a:off x="685800" y="2057400"/>
            <a:ext cx="7772400" cy="1470025"/>
          </a:xfrm>
          <a:effectLst>
            <a:outerShdw dist="35921" dir="2699999" algn="ctr" rotWithShape="0">
              <a:schemeClr val="tx2"/>
            </a:outerShdw>
          </a:effectLst>
        </p:spPr>
        <p:txBody>
          <a:bodyPr anchor="ctr" anchorCtr="0"/>
          <a:p>
            <a:pPr defTabSz="914400">
              <a:lnSpc>
                <a:spcPct val="110000"/>
              </a:lnSpc>
              <a:buSzTx/>
              <a:buFontTx/>
              <a:buNone/>
            </a:pPr>
            <a:br>
              <a:rPr lang="zh-CN" altLang="en-US" sz="4400" b="0" kern="1200" baseline="0" dirty="0">
                <a:latin typeface="+mj-lt"/>
                <a:ea typeface="黑体" panose="02010609060101010101" pitchFamily="2" charset="-122"/>
                <a:cs typeface="+mj-cs"/>
              </a:rPr>
            </a:br>
            <a:r>
              <a:rPr lang="zh-CN" altLang="en-US" sz="4400" b="0" kern="1200" baseline="0" dirty="0">
                <a:latin typeface="+mj-lt"/>
                <a:ea typeface="黑体" panose="02010609060101010101" pitchFamily="2" charset="-122"/>
                <a:cs typeface="+mj-cs"/>
              </a:rPr>
              <a:t>专利申请文件的</a:t>
            </a:r>
            <a:br>
              <a:rPr lang="zh-CN" altLang="en-US" sz="4400" b="0" kern="1200" baseline="0" dirty="0">
                <a:latin typeface="+mj-lt"/>
                <a:ea typeface="黑体" panose="02010609060101010101" pitchFamily="2" charset="-122"/>
                <a:cs typeface="+mj-cs"/>
              </a:rPr>
            </a:br>
            <a:r>
              <a:rPr lang="zh-CN" altLang="en-US" sz="4400" b="0" kern="1200" baseline="0" dirty="0">
                <a:latin typeface="+mj-lt"/>
                <a:ea typeface="黑体" panose="02010609060101010101" pitchFamily="2" charset="-122"/>
                <a:cs typeface="+mj-cs"/>
              </a:rPr>
              <a:t>权利要求书的撰写基础</a:t>
            </a:r>
            <a:br>
              <a:rPr lang="zh-CN" altLang="en-US" sz="4400" b="0" kern="1200" baseline="0" dirty="0">
                <a:latin typeface="+mj-lt"/>
                <a:ea typeface="黑体" panose="02010609060101010101" pitchFamily="2" charset="-122"/>
                <a:cs typeface="+mj-cs"/>
              </a:rPr>
            </a:br>
            <a:endParaRPr lang="zh-CN" altLang="en-US" sz="2800" b="0" kern="1200" baseline="0">
              <a:latin typeface="+mj-lt"/>
              <a:ea typeface="黑体" panose="02010609060101010101" pitchFamily="2" charset="-122"/>
              <a:cs typeface="+mj-cs"/>
            </a:endParaRPr>
          </a:p>
        </p:txBody>
      </p:sp>
      <p:sp>
        <p:nvSpPr>
          <p:cNvPr id="15362" name="副标题 578562"/>
          <p:cNvSpPr>
            <a:spLocks noGrp="1"/>
          </p:cNvSpPr>
          <p:nvPr>
            <p:ph type="subTitle" idx="1"/>
          </p:nvPr>
        </p:nvSpPr>
        <p:spPr>
          <a:xfrm>
            <a:off x="1066800" y="3200400"/>
            <a:ext cx="7010400" cy="1752600"/>
          </a:xfrm>
          <a:effectLst>
            <a:outerShdw dist="35921" dir="2699999" algn="ctr" rotWithShape="0">
              <a:schemeClr val="tx2"/>
            </a:outerShdw>
          </a:effectLst>
        </p:spPr>
        <p:txBody>
          <a:bodyPr anchor="t" anchorCtr="0"/>
          <a:p>
            <a:pPr defTabSz="914400">
              <a:lnSpc>
                <a:spcPct val="110000"/>
              </a:lnSpc>
              <a:buSzTx/>
            </a:pPr>
            <a:endParaRPr lang="en-US" altLang="zh-CN" sz="2800" kern="1200" baseline="0" dirty="0">
              <a:latin typeface="+mn-lt"/>
              <a:ea typeface="黑体" panose="02010609060101010101" pitchFamily="2" charset="-122"/>
              <a:cs typeface="+mn-cs"/>
            </a:endParaRPr>
          </a:p>
          <a:p>
            <a:pPr defTabSz="914400">
              <a:lnSpc>
                <a:spcPct val="110000"/>
              </a:lnSpc>
              <a:buSzTx/>
            </a:pPr>
            <a:endParaRPr lang="en-US" altLang="zh-CN" sz="2800" kern="1200" baseline="0" dirty="0">
              <a:latin typeface="+mn-lt"/>
              <a:ea typeface="黑体" panose="0201060906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1.</a:t>
            </a:r>
            <a:r>
              <a:rPr lang="zh-CN" altLang="en-US"/>
              <a:t>一种串串工具，其特征在与：包括用于盛放食材并使食材保持堆叠状态的筒体，所述筒体上开设有可供道具穿过并切割食材</a:t>
            </a:r>
            <a:r>
              <a:rPr lang="zh-CN" altLang="en-US"/>
              <a:t>的桶槽。</a:t>
            </a:r>
            <a:endParaRPr lang="zh-CN" altLang="en-US"/>
          </a:p>
          <a:p>
            <a:r>
              <a:rPr lang="en-US" altLang="zh-CN"/>
              <a:t>2.</a:t>
            </a:r>
            <a:r>
              <a:rPr lang="zh-CN" altLang="en-US"/>
              <a:t>根据权</a:t>
            </a:r>
            <a:r>
              <a:rPr lang="en-US" altLang="zh-CN"/>
              <a:t>1</a:t>
            </a:r>
            <a:r>
              <a:rPr lang="zh-CN" altLang="en-US"/>
              <a:t>所述的一种穿穿工具，其特征在于：还包括用于支撑食材</a:t>
            </a:r>
            <a:r>
              <a:rPr lang="zh-CN" altLang="en-US"/>
              <a:t>的底座</a:t>
            </a:r>
            <a:endParaRPr lang="zh-CN" altLang="en-US"/>
          </a:p>
          <a:p>
            <a:r>
              <a:rPr lang="en-US" altLang="zh-CN"/>
              <a:t>3.</a:t>
            </a:r>
            <a:r>
              <a:rPr lang="zh-CN" altLang="en-US"/>
              <a:t>。。。。。。。。。。。。。顶盖和</a:t>
            </a:r>
            <a:r>
              <a:rPr lang="zh-CN" altLang="en-US"/>
              <a:t>插孔</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标题 589825"/>
          <p:cNvSpPr>
            <a:spLocks noGrp="1"/>
          </p:cNvSpPr>
          <p:nvPr>
            <p:ph type="title"/>
          </p:nvPr>
        </p:nvSpPr>
        <p:spPr>
          <a:xfrm>
            <a:off x="685800" y="685800"/>
            <a:ext cx="8229600" cy="1143000"/>
          </a:xfrm>
        </p:spPr>
        <p:txBody>
          <a:bodyPr anchor="ctr" anchorCtr="0"/>
          <a:p>
            <a:r>
              <a:rPr lang="en-US" altLang="zh-CN" b="1" dirty="0">
                <a:latin typeface="宋体" panose="02010600030101010101" pitchFamily="2" charset="-122"/>
                <a:sym typeface="+mn-ea"/>
              </a:rPr>
              <a:t>1.</a:t>
            </a:r>
            <a:r>
              <a:rPr lang="zh-CN" altLang="en-US" b="1" dirty="0">
                <a:latin typeface="宋体" panose="02010600030101010101" pitchFamily="2" charset="-122"/>
                <a:sym typeface="+mn-ea"/>
              </a:rPr>
              <a:t>权利要求书的基本概念</a:t>
            </a:r>
            <a:endParaRPr lang="zh-CN" altLang="en-US" b="1">
              <a:solidFill>
                <a:schemeClr val="tx1"/>
              </a:solidFill>
              <a:latin typeface="宋体" panose="02010600030101010101" pitchFamily="2" charset="-122"/>
            </a:endParaRPr>
          </a:p>
        </p:txBody>
      </p:sp>
      <p:sp>
        <p:nvSpPr>
          <p:cNvPr id="589827" name="内容占位符 589826"/>
          <p:cNvSpPr>
            <a:spLocks noGrp="1"/>
          </p:cNvSpPr>
          <p:nvPr>
            <p:ph idx="1"/>
          </p:nvPr>
        </p:nvSpPr>
        <p:spPr>
          <a:xfrm>
            <a:off x="1828800" y="1676400"/>
            <a:ext cx="6294438" cy="3267075"/>
          </a:xfrm>
        </p:spPr>
        <p:txBody>
          <a:bodyPr anchor="t" anchorCtr="0"/>
          <a:p>
            <a:pPr algn="just">
              <a:lnSpc>
                <a:spcPct val="130000"/>
              </a:lnSpc>
              <a:buNone/>
            </a:pPr>
            <a:r>
              <a:rPr lang="zh-CN" altLang="en-US" sz="2000" b="1" dirty="0">
                <a:latin typeface="宋体" panose="02010600030101010101" pitchFamily="2" charset="-122"/>
              </a:rPr>
              <a:t>（</a:t>
            </a:r>
            <a:r>
              <a:rPr lang="en-US" altLang="zh-CN" sz="2000" b="1" dirty="0">
                <a:latin typeface="宋体" panose="02010600030101010101" pitchFamily="2" charset="-122"/>
              </a:rPr>
              <a:t>1</a:t>
            </a:r>
            <a:r>
              <a:rPr lang="zh-CN" altLang="en-US" sz="2000" b="1" dirty="0">
                <a:latin typeface="宋体" panose="02010600030101010101" pitchFamily="2" charset="-122"/>
              </a:rPr>
              <a:t>）权利要求书是设立专利权保护范围的法律文件</a:t>
            </a:r>
            <a:endParaRPr lang="zh-CN" altLang="en-US" sz="2000" b="1" dirty="0">
              <a:latin typeface="宋体" panose="02010600030101010101" pitchFamily="2" charset="-122"/>
            </a:endParaRPr>
          </a:p>
          <a:p>
            <a:pPr algn="just">
              <a:lnSpc>
                <a:spcPct val="130000"/>
              </a:lnSpc>
              <a:buNone/>
            </a:pPr>
            <a:r>
              <a:rPr lang="zh-CN" altLang="en-US" sz="2000" b="1" dirty="0">
                <a:latin typeface="宋体" panose="02010600030101010101" pitchFamily="2" charset="-122"/>
              </a:rPr>
              <a:t>（</a:t>
            </a:r>
            <a:r>
              <a:rPr lang="en-US" altLang="zh-CN" sz="2000" b="1" dirty="0">
                <a:latin typeface="宋体" panose="02010600030101010101" pitchFamily="2" charset="-122"/>
              </a:rPr>
              <a:t>2</a:t>
            </a:r>
            <a:r>
              <a:rPr lang="zh-CN" altLang="en-US" sz="2000" b="1" dirty="0">
                <a:latin typeface="宋体" panose="02010600030101010101" pitchFamily="2" charset="-122"/>
              </a:rPr>
              <a:t>）权利要求书由权利要求组成，权利要求书应当至少包括一项独立权利要求，也可以有从属权利要求</a:t>
            </a:r>
            <a:endParaRPr lang="zh-CN" altLang="en-US" sz="2000" b="1" dirty="0">
              <a:latin typeface="宋体" panose="02010600030101010101" pitchFamily="2" charset="-122"/>
            </a:endParaRPr>
          </a:p>
          <a:p>
            <a:pPr algn="just">
              <a:lnSpc>
                <a:spcPct val="130000"/>
              </a:lnSpc>
              <a:buNone/>
            </a:pPr>
            <a:r>
              <a:rPr lang="zh-CN" altLang="en-US" sz="2000" b="1" dirty="0">
                <a:latin typeface="宋体" panose="02010600030101010101" pitchFamily="2" charset="-122"/>
              </a:rPr>
              <a:t>（</a:t>
            </a:r>
            <a:r>
              <a:rPr lang="en-US" altLang="zh-CN" sz="2000" b="1" dirty="0">
                <a:latin typeface="宋体" panose="02010600030101010101" pitchFamily="2" charset="-122"/>
              </a:rPr>
              <a:t>3</a:t>
            </a:r>
            <a:r>
              <a:rPr lang="zh-CN" altLang="en-US" sz="2000" b="1" dirty="0">
                <a:latin typeface="宋体" panose="02010600030101010101" pitchFamily="2" charset="-122"/>
              </a:rPr>
              <a:t>）每一个权利要求都是一个技术方案，权利要求的技术方案由技术特征组成。技术特征可以是发明或者实用新型技术方案的组成要素，也可以是组成要素之间的相互关系</a:t>
            </a:r>
            <a:endParaRPr lang="zh-CN" altLang="en-US" sz="2000" b="1" dirty="0">
              <a:latin typeface="宋体" panose="02010600030101010101" pitchFamily="2" charset="-122"/>
            </a:endParaRPr>
          </a:p>
          <a:p>
            <a:pPr>
              <a:lnSpc>
                <a:spcPct val="150000"/>
              </a:lnSpc>
              <a:buNone/>
            </a:pPr>
            <a:endParaRPr lang="zh-CN" altLang="en-US" sz="2000" b="1" dirty="0">
              <a:latin typeface="宋体" panose="02010600030101010101" pitchFamily="2" charset="-122"/>
            </a:endParaRP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9827"/>
                                        </p:tgtEl>
                                        <p:attrNameLst>
                                          <p:attrName>style.visibility</p:attrName>
                                        </p:attrNameLst>
                                      </p:cBhvr>
                                      <p:to>
                                        <p:strVal val="visible"/>
                                      </p:to>
                                    </p:set>
                                    <p:animEffect transition="in" filter="dissolve">
                                      <p:cBhvr>
                                        <p:cTn id="7" dur="500"/>
                                        <p:tgtEl>
                                          <p:spTgt spid="5898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9827"/>
                                        </p:tgtEl>
                                        <p:attrNameLst>
                                          <p:attrName>style.visibility</p:attrName>
                                        </p:attrNameLst>
                                      </p:cBhvr>
                                      <p:to>
                                        <p:strVal val="visible"/>
                                      </p:to>
                                    </p:set>
                                    <p:animEffect transition="in" filter="dissolve">
                                      <p:cBhvr>
                                        <p:cTn id="12" dur="500"/>
                                        <p:tgtEl>
                                          <p:spTgt spid="5898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89827"/>
                                        </p:tgtEl>
                                        <p:attrNameLst>
                                          <p:attrName>style.visibility</p:attrName>
                                        </p:attrNameLst>
                                      </p:cBhvr>
                                      <p:to>
                                        <p:strVal val="visible"/>
                                      </p:to>
                                    </p:set>
                                    <p:animEffect transition="in" filter="dissolve">
                                      <p:cBhvr>
                                        <p:cTn id="17" dur="500"/>
                                        <p:tgtEl>
                                          <p:spTgt spid="5898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89827"/>
                                        </p:tgtEl>
                                        <p:attrNameLst>
                                          <p:attrName>style.visibility</p:attrName>
                                        </p:attrNameLst>
                                      </p:cBhvr>
                                      <p:to>
                                        <p:strVal val="visible"/>
                                      </p:to>
                                    </p:set>
                                    <p:animEffect transition="in" filter="dissolve">
                                      <p:cBhvr>
                                        <p:cTn id="22" dur="500"/>
                                        <p:tgtEl>
                                          <p:spTgt spid="5898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89827"/>
                                        </p:tgtEl>
                                        <p:attrNameLst>
                                          <p:attrName>style.visibility</p:attrName>
                                        </p:attrNameLst>
                                      </p:cBhvr>
                                      <p:to>
                                        <p:strVal val="visible"/>
                                      </p:to>
                                    </p:set>
                                    <p:animEffect transition="in" filter="dissolve">
                                      <p:cBhvr>
                                        <p:cTn id="27" dur="500"/>
                                        <p:tgtEl>
                                          <p:spTgt spid="58982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89827"/>
                                        </p:tgtEl>
                                        <p:attrNameLst>
                                          <p:attrName>style.visibility</p:attrName>
                                        </p:attrNameLst>
                                      </p:cBhvr>
                                      <p:to>
                                        <p:strVal val="visible"/>
                                      </p:to>
                                    </p:set>
                                    <p:animEffect transition="in" filter="dissolve">
                                      <p:cBhvr>
                                        <p:cTn id="32" dur="500"/>
                                        <p:tgtEl>
                                          <p:spTgt spid="589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361473"/>
          <p:cNvSpPr>
            <a:spLocks noGrp="1"/>
          </p:cNvSpPr>
          <p:nvPr>
            <p:ph type="title"/>
          </p:nvPr>
        </p:nvSpPr>
        <p:spPr>
          <a:xfrm>
            <a:off x="696913" y="1162050"/>
            <a:ext cx="7772400" cy="762000"/>
          </a:xfrm>
        </p:spPr>
        <p:txBody>
          <a:bodyPr anchor="ctr" anchorCtr="0"/>
          <a:p>
            <a:r>
              <a:rPr lang="zh-CN" altLang="en-US" b="1" dirty="0">
                <a:latin typeface="楷体_GB2312" pitchFamily="49" charset="-122"/>
              </a:rPr>
              <a:t>独立权利要求</a:t>
            </a:r>
            <a:endParaRPr lang="zh-CN" altLang="en-US" b="1">
              <a:latin typeface="楷体_GB2312" pitchFamily="49" charset="-122"/>
            </a:endParaRPr>
          </a:p>
        </p:txBody>
      </p:sp>
      <p:sp>
        <p:nvSpPr>
          <p:cNvPr id="128002" name="文本占位符 361474"/>
          <p:cNvSpPr>
            <a:spLocks noGrp="1"/>
          </p:cNvSpPr>
          <p:nvPr>
            <p:ph idx="1"/>
          </p:nvPr>
        </p:nvSpPr>
        <p:spPr>
          <a:xfrm>
            <a:off x="698500" y="2008505"/>
            <a:ext cx="7743825" cy="4614545"/>
          </a:xfrm>
        </p:spPr>
        <p:txBody>
          <a:bodyPr anchor="t" anchorCtr="0"/>
          <a:p>
            <a:pPr algn="just">
              <a:lnSpc>
                <a:spcPct val="130000"/>
              </a:lnSpc>
              <a:spcBef>
                <a:spcPct val="35000"/>
              </a:spcBef>
            </a:pPr>
            <a:r>
              <a:rPr lang="zh-CN" altLang="en-US" sz="1800" b="1" dirty="0">
                <a:latin typeface="Times New Roman" panose="02020603050405020304" pitchFamily="18" charset="0"/>
              </a:rPr>
              <a:t>独立权利要求仅记载解决技术问题的</a:t>
            </a:r>
            <a:r>
              <a:rPr lang="zh-CN" altLang="en-US" sz="1800" b="1" dirty="0">
                <a:solidFill>
                  <a:srgbClr val="FF0000"/>
                </a:solidFill>
                <a:latin typeface="Times New Roman" panose="02020603050405020304" pitchFamily="18" charset="0"/>
              </a:rPr>
              <a:t>必要技术特征</a:t>
            </a:r>
            <a:r>
              <a:rPr lang="zh-CN" altLang="en-US" sz="1800" b="1" dirty="0">
                <a:latin typeface="Times New Roman" panose="02020603050405020304" pitchFamily="18" charset="0"/>
              </a:rPr>
              <a:t>。</a:t>
            </a:r>
            <a:endParaRPr lang="zh-CN" altLang="en-US" sz="1800" b="1" dirty="0">
              <a:latin typeface="Times New Roman" panose="02020603050405020304" pitchFamily="18" charset="0"/>
            </a:endParaRPr>
          </a:p>
          <a:p>
            <a:pPr marL="0" indent="0" algn="just">
              <a:lnSpc>
                <a:spcPct val="130000"/>
              </a:lnSpc>
              <a:spcBef>
                <a:spcPct val="35000"/>
              </a:spcBef>
              <a:buNone/>
            </a:pPr>
            <a:r>
              <a:rPr lang="zh-CN" altLang="en-US" sz="1800" b="1" dirty="0">
                <a:latin typeface="Times New Roman" panose="02020603050405020304" pitchFamily="18" charset="0"/>
              </a:rPr>
              <a:t>必特是指解决技术问题不可缺少的技术特征，其总和足以构成完整的技术方案，该方案区别于背景技术中记载的其它方案。</a:t>
            </a:r>
            <a:endParaRPr lang="zh-CN" altLang="en-US" sz="1800" b="1" dirty="0">
              <a:latin typeface="Times New Roman" panose="02020603050405020304" pitchFamily="18" charset="0"/>
            </a:endParaRPr>
          </a:p>
          <a:p>
            <a:pPr algn="just">
              <a:lnSpc>
                <a:spcPct val="130000"/>
              </a:lnSpc>
              <a:spcBef>
                <a:spcPct val="35000"/>
              </a:spcBef>
            </a:pPr>
            <a:r>
              <a:rPr lang="zh-CN" altLang="en-US" sz="1800" b="1" dirty="0">
                <a:latin typeface="Times New Roman" panose="02020603050405020304" pitchFamily="18" charset="0"/>
                <a:sym typeface="+mn-ea"/>
              </a:rPr>
              <a:t>独立权利要求的格式：</a:t>
            </a:r>
            <a:endParaRPr lang="zh-CN" altLang="en-US" sz="1800" b="1" dirty="0">
              <a:latin typeface="Times New Roman" panose="02020603050405020304" pitchFamily="18" charset="0"/>
              <a:sym typeface="+mn-ea"/>
            </a:endParaRPr>
          </a:p>
          <a:p>
            <a:pPr marL="0" indent="0" algn="just">
              <a:lnSpc>
                <a:spcPct val="130000"/>
              </a:lnSpc>
              <a:spcBef>
                <a:spcPct val="35000"/>
              </a:spcBef>
              <a:buNone/>
            </a:pPr>
            <a:r>
              <a:rPr lang="zh-CN" altLang="en-US" sz="1800" b="1">
                <a:latin typeface="Times New Roman" panose="02020603050405020304" pitchFamily="18" charset="0"/>
              </a:rPr>
              <a:t>（</a:t>
            </a:r>
            <a:r>
              <a:rPr lang="en-US" altLang="zh-CN" sz="1800" b="1">
                <a:latin typeface="Times New Roman" panose="02020603050405020304" pitchFamily="18" charset="0"/>
              </a:rPr>
              <a:t>1</a:t>
            </a:r>
            <a:r>
              <a:rPr lang="zh-CN" altLang="en-US" sz="1800" b="1">
                <a:latin typeface="Times New Roman" panose="02020603050405020304" pitchFamily="18" charset="0"/>
              </a:rPr>
              <a:t>）前序部分：写明所要求保护的技术方案的主题名称以及要保护的技术方案与最接近的现有技术</a:t>
            </a:r>
            <a:r>
              <a:rPr lang="zh-CN" altLang="en-US" sz="1800" b="1">
                <a:solidFill>
                  <a:srgbClr val="FF0000"/>
                </a:solidFill>
                <a:latin typeface="Times New Roman" panose="02020603050405020304" pitchFamily="18" charset="0"/>
              </a:rPr>
              <a:t>共有的技术特征</a:t>
            </a:r>
            <a:r>
              <a:rPr lang="zh-CN" altLang="en-US" sz="1800" b="1">
                <a:latin typeface="Times New Roman" panose="02020603050405020304" pitchFamily="18" charset="0"/>
              </a:rPr>
              <a:t>。</a:t>
            </a:r>
            <a:endParaRPr lang="zh-CN" altLang="en-US" sz="1800" b="1">
              <a:latin typeface="Times New Roman" panose="02020603050405020304" pitchFamily="18" charset="0"/>
            </a:endParaRPr>
          </a:p>
          <a:p>
            <a:pPr marL="0" indent="0" algn="just">
              <a:lnSpc>
                <a:spcPct val="130000"/>
              </a:lnSpc>
              <a:spcBef>
                <a:spcPct val="35000"/>
              </a:spcBef>
              <a:buNone/>
            </a:pPr>
            <a:r>
              <a:rPr lang="zh-CN" altLang="en-US" sz="1800" b="1">
                <a:latin typeface="Times New Roman" panose="02020603050405020304" pitchFamily="18" charset="0"/>
              </a:rPr>
              <a:t>（</a:t>
            </a:r>
            <a:r>
              <a:rPr lang="en-US" altLang="zh-CN" sz="1800" b="1">
                <a:latin typeface="Times New Roman" panose="02020603050405020304" pitchFamily="18" charset="0"/>
              </a:rPr>
              <a:t>2</a:t>
            </a:r>
            <a:r>
              <a:rPr lang="zh-CN" altLang="en-US" sz="1800" b="1">
                <a:latin typeface="Times New Roman" panose="02020603050405020304" pitchFamily="18" charset="0"/>
              </a:rPr>
              <a:t>）特征部分：通常以</a:t>
            </a:r>
            <a:r>
              <a:rPr lang="en-US" altLang="zh-CN" sz="1800" b="1">
                <a:latin typeface="Times New Roman" panose="02020603050405020304" pitchFamily="18" charset="0"/>
              </a:rPr>
              <a:t>“</a:t>
            </a:r>
            <a:r>
              <a:rPr lang="zh-CN" altLang="en-US" sz="1800" b="1">
                <a:latin typeface="Times New Roman" panose="02020603050405020304" pitchFamily="18" charset="0"/>
              </a:rPr>
              <a:t>其特征在于。。。</a:t>
            </a:r>
            <a:r>
              <a:rPr lang="en-US" altLang="zh-CN" sz="1800" b="1">
                <a:latin typeface="Times New Roman" panose="02020603050405020304" pitchFamily="18" charset="0"/>
              </a:rPr>
              <a:t>”</a:t>
            </a:r>
            <a:r>
              <a:rPr lang="zh-CN" altLang="en-US" sz="1800" b="1">
                <a:latin typeface="Times New Roman" panose="02020603050405020304" pitchFamily="18" charset="0"/>
              </a:rPr>
              <a:t>或者类似的用语开始，写明</a:t>
            </a:r>
            <a:r>
              <a:rPr lang="zh-CN" altLang="en-US" sz="1800" b="1">
                <a:solidFill>
                  <a:srgbClr val="FF0000"/>
                </a:solidFill>
                <a:latin typeface="Times New Roman" panose="02020603050405020304" pitchFamily="18" charset="0"/>
              </a:rPr>
              <a:t>区别于最接近的现有技术的技术特征。</a:t>
            </a:r>
            <a:r>
              <a:rPr lang="zh-CN" altLang="en-US" sz="1800" b="1">
                <a:solidFill>
                  <a:schemeClr val="tx1"/>
                </a:solidFill>
                <a:latin typeface="Times New Roman" panose="02020603050405020304" pitchFamily="18" charset="0"/>
              </a:rPr>
              <a:t>这些特征和前序部分写明的特征一起构成完整的技术方案，并限定了其范围。</a:t>
            </a:r>
            <a:endParaRPr lang="zh-CN" altLang="en-US" sz="1800" b="1">
              <a:solidFill>
                <a:schemeClr val="tx1"/>
              </a:solidFill>
              <a:latin typeface="Times New Roman" panose="02020603050405020304" pitchFamily="18" charset="0"/>
            </a:endParaRPr>
          </a:p>
          <a:p>
            <a:pPr marL="0" indent="0" algn="just">
              <a:lnSpc>
                <a:spcPct val="130000"/>
              </a:lnSpc>
              <a:spcBef>
                <a:spcPct val="35000"/>
              </a:spcBef>
              <a:buNone/>
            </a:pPr>
            <a:r>
              <a:rPr lang="zh-CN" altLang="en-US" sz="1800" b="1">
                <a:solidFill>
                  <a:schemeClr val="tx1"/>
                </a:solidFill>
                <a:latin typeface="Times New Roman" panose="02020603050405020304" pitchFamily="18" charset="0"/>
              </a:rPr>
              <a:t>例：</a:t>
            </a:r>
            <a:r>
              <a:rPr lang="en-US" altLang="zh-CN" sz="1800" b="1">
                <a:solidFill>
                  <a:schemeClr val="tx1"/>
                </a:solidFill>
                <a:latin typeface="Times New Roman" panose="02020603050405020304" pitchFamily="18" charset="0"/>
              </a:rPr>
              <a:t>1.</a:t>
            </a:r>
            <a:r>
              <a:rPr lang="zh-CN" altLang="en-US" sz="1800" b="1">
                <a:solidFill>
                  <a:schemeClr val="tx1"/>
                </a:solidFill>
                <a:latin typeface="Times New Roman" panose="02020603050405020304" pitchFamily="18" charset="0"/>
              </a:rPr>
              <a:t>一种便捷牙刷，包括刷头和刷柄，其特征在于：刷头和刷柄通过活动连接装置连接。</a:t>
            </a:r>
            <a:endParaRPr lang="zh-CN" altLang="en-US" sz="1800" b="1">
              <a:solidFill>
                <a:schemeClr val="tx1"/>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en-US" altLang="zh-CN"/>
              <a:t>1.</a:t>
            </a:r>
            <a:r>
              <a:rPr lang="zh-CN" altLang="en-US"/>
              <a:t>找技术问题：不够便捷；技术效果：会更加</a:t>
            </a:r>
            <a:r>
              <a:rPr lang="zh-CN" altLang="en-US"/>
              <a:t>便捷</a:t>
            </a:r>
            <a:endParaRPr lang="zh-CN" altLang="en-US"/>
          </a:p>
          <a:p>
            <a:r>
              <a:rPr lang="en-US" altLang="zh-CN"/>
              <a:t>2.</a:t>
            </a:r>
            <a:r>
              <a:rPr lang="zh-CN" altLang="en-US"/>
              <a:t>特征</a:t>
            </a:r>
            <a:r>
              <a:rPr lang="zh-CN" altLang="en-US"/>
              <a:t>分析：</a:t>
            </a:r>
            <a:endParaRPr lang="zh-CN" altLang="en-US"/>
          </a:p>
          <a:p>
            <a:r>
              <a:rPr lang="zh-CN" altLang="en-US"/>
              <a:t>筒体，盛放</a:t>
            </a:r>
            <a:r>
              <a:rPr lang="zh-CN" altLang="en-US"/>
              <a:t>食材</a:t>
            </a:r>
            <a:endParaRPr lang="zh-CN" altLang="en-US"/>
          </a:p>
          <a:p>
            <a:r>
              <a:rPr lang="zh-CN" altLang="en-US"/>
              <a:t>通槽：刀具穿过切割</a:t>
            </a:r>
            <a:r>
              <a:rPr lang="zh-CN" altLang="en-US"/>
              <a:t>石材</a:t>
            </a:r>
            <a:endParaRPr lang="zh-CN" altLang="en-US"/>
          </a:p>
          <a:p>
            <a:r>
              <a:rPr lang="zh-CN" altLang="en-US"/>
              <a:t>底座：支撑</a:t>
            </a:r>
            <a:r>
              <a:rPr lang="zh-CN" altLang="en-US"/>
              <a:t>食材</a:t>
            </a:r>
            <a:endParaRPr lang="zh-CN" altLang="en-US"/>
          </a:p>
          <a:p>
            <a:r>
              <a:rPr lang="zh-CN" altLang="en-US"/>
              <a:t>顶座，防尘</a:t>
            </a:r>
            <a:r>
              <a:rPr lang="zh-CN" altLang="en-US"/>
              <a:t>作用</a:t>
            </a:r>
            <a:endParaRPr lang="zh-CN" altLang="en-US"/>
          </a:p>
          <a:p>
            <a:r>
              <a:rPr lang="zh-CN" altLang="en-US"/>
              <a:t>插孔：供竹签穿过</a:t>
            </a:r>
            <a:r>
              <a:rPr lang="en-US" altLang="zh-CN"/>
              <a:t> </a:t>
            </a:r>
            <a:r>
              <a:rPr lang="zh-CN" altLang="en-US"/>
              <a:t>串</a:t>
            </a:r>
            <a:r>
              <a:rPr lang="zh-CN" altLang="en-US"/>
              <a:t>食材</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363521"/>
          <p:cNvSpPr>
            <a:spLocks noGrp="1"/>
          </p:cNvSpPr>
          <p:nvPr>
            <p:ph type="title"/>
          </p:nvPr>
        </p:nvSpPr>
        <p:spPr/>
        <p:txBody>
          <a:bodyPr anchor="ctr" anchorCtr="0"/>
          <a:p>
            <a:r>
              <a:rPr lang="zh-CN" altLang="en-US" dirty="0">
                <a:ea typeface="黑体" panose="02010609060101010101" pitchFamily="2" charset="-122"/>
              </a:rPr>
              <a:t>从属权利要求</a:t>
            </a:r>
            <a:endParaRPr lang="zh-CN" altLang="en-US">
              <a:ea typeface="黑体" panose="02010609060101010101" pitchFamily="2" charset="-122"/>
            </a:endParaRPr>
          </a:p>
        </p:txBody>
      </p:sp>
      <p:sp>
        <p:nvSpPr>
          <p:cNvPr id="130050" name="文本占位符 363522"/>
          <p:cNvSpPr>
            <a:spLocks noGrp="1"/>
          </p:cNvSpPr>
          <p:nvPr>
            <p:ph idx="1"/>
          </p:nvPr>
        </p:nvSpPr>
        <p:spPr/>
        <p:txBody>
          <a:bodyPr anchor="t" anchorCtr="0"/>
          <a:p>
            <a:pPr>
              <a:lnSpc>
                <a:spcPct val="120000"/>
              </a:lnSpc>
              <a:spcBef>
                <a:spcPct val="50000"/>
              </a:spcBef>
            </a:pPr>
            <a:r>
              <a:rPr lang="zh-CN" altLang="en-US" sz="1800" b="1" dirty="0">
                <a:latin typeface="楷体_GB2312" pitchFamily="49" charset="-122"/>
              </a:rPr>
              <a:t>从权应当用附加技术特征，对引用的权利要求作进一步限定。</a:t>
            </a:r>
            <a:endParaRPr lang="zh-CN" altLang="en-US" sz="1800" b="1" dirty="0">
              <a:latin typeface="楷体_GB2312" pitchFamily="49" charset="-122"/>
            </a:endParaRPr>
          </a:p>
          <a:p>
            <a:pPr>
              <a:lnSpc>
                <a:spcPct val="120000"/>
              </a:lnSpc>
              <a:spcBef>
                <a:spcPct val="50000"/>
              </a:spcBef>
            </a:pPr>
            <a:r>
              <a:rPr lang="zh-CN" altLang="en-US" sz="1800" dirty="0"/>
              <a:t>从权的撰写格式：</a:t>
            </a:r>
            <a:endParaRPr lang="zh-CN" altLang="en-US" sz="1800" dirty="0"/>
          </a:p>
          <a:p>
            <a:pPr marL="0" indent="0">
              <a:lnSpc>
                <a:spcPct val="120000"/>
              </a:lnSpc>
              <a:spcBef>
                <a:spcPct val="50000"/>
              </a:spcBef>
              <a:buNone/>
            </a:pPr>
            <a:r>
              <a:rPr lang="zh-CN" altLang="en-US" sz="1800" dirty="0"/>
              <a:t>（</a:t>
            </a:r>
            <a:r>
              <a:rPr lang="en-US" altLang="zh-CN" sz="1800" dirty="0"/>
              <a:t>1</a:t>
            </a:r>
            <a:r>
              <a:rPr lang="zh-CN" altLang="en-US" sz="1800" dirty="0"/>
              <a:t>）引用部分，写明所引用的权利要求的编号及其主题名称。</a:t>
            </a:r>
            <a:endParaRPr lang="zh-CN" altLang="en-US" sz="1800" dirty="0"/>
          </a:p>
          <a:p>
            <a:pPr marL="0" indent="0">
              <a:lnSpc>
                <a:spcPct val="120000"/>
              </a:lnSpc>
              <a:spcBef>
                <a:spcPct val="50000"/>
              </a:spcBef>
              <a:buNone/>
            </a:pPr>
            <a:r>
              <a:rPr lang="zh-CN" altLang="en-US" sz="1800" dirty="0"/>
              <a:t>（</a:t>
            </a:r>
            <a:r>
              <a:rPr lang="en-US" altLang="zh-CN" sz="1800" dirty="0"/>
              <a:t>2</a:t>
            </a:r>
            <a:r>
              <a:rPr lang="zh-CN" altLang="en-US" sz="1800" dirty="0"/>
              <a:t>）限定部分，紧接在引用部分之后，通常以</a:t>
            </a:r>
            <a:r>
              <a:rPr lang="en-US" altLang="zh-CN" sz="1800" dirty="0"/>
              <a:t>“</a:t>
            </a:r>
            <a:r>
              <a:rPr lang="zh-CN" altLang="en-US" sz="1800" dirty="0"/>
              <a:t>其特征在于。。。</a:t>
            </a:r>
            <a:r>
              <a:rPr lang="en-US" altLang="zh-CN" sz="1800" dirty="0"/>
              <a:t>”</a:t>
            </a:r>
            <a:r>
              <a:rPr lang="zh-CN" altLang="en-US" sz="1800" dirty="0"/>
              <a:t>开始，写明</a:t>
            </a:r>
            <a:r>
              <a:rPr lang="zh-CN" altLang="en-US" sz="1800" dirty="0">
                <a:solidFill>
                  <a:srgbClr val="FF0000"/>
                </a:solidFill>
              </a:rPr>
              <a:t>附加的技术特征</a:t>
            </a:r>
            <a:r>
              <a:rPr lang="zh-CN" altLang="en-US" sz="1800" dirty="0"/>
              <a:t>。</a:t>
            </a:r>
            <a:r>
              <a:rPr lang="zh-CN" altLang="en-US" sz="1800" dirty="0">
                <a:solidFill>
                  <a:srgbClr val="FF0000"/>
                </a:solidFill>
                <a:sym typeface="+mn-ea"/>
              </a:rPr>
              <a:t>附加的技术特征可以是对所引用的权要的技术特征作进一步限定，也可以是增加技术特征。</a:t>
            </a:r>
            <a:endParaRPr lang="zh-CN" altLang="en-US" sz="1800" dirty="0">
              <a:solidFill>
                <a:srgbClr val="FF0000"/>
              </a:solidFill>
              <a:sym typeface="+mn-ea"/>
            </a:endParaRPr>
          </a:p>
          <a:p>
            <a:pPr marL="0" indent="0">
              <a:lnSpc>
                <a:spcPct val="120000"/>
              </a:lnSpc>
              <a:spcBef>
                <a:spcPct val="50000"/>
              </a:spcBef>
              <a:buNone/>
            </a:pPr>
            <a:r>
              <a:rPr lang="zh-CN" altLang="en-US" sz="1800" dirty="0"/>
              <a:t>例：</a:t>
            </a:r>
            <a:endParaRPr lang="zh-CN" altLang="en-US" sz="1800" dirty="0"/>
          </a:p>
          <a:p>
            <a:pPr marL="0" indent="0">
              <a:lnSpc>
                <a:spcPct val="120000"/>
              </a:lnSpc>
              <a:spcBef>
                <a:spcPct val="50000"/>
              </a:spcBef>
              <a:buNone/>
            </a:pPr>
            <a:r>
              <a:rPr lang="en-US" altLang="zh-CN" sz="1800" dirty="0"/>
              <a:t>2.</a:t>
            </a:r>
            <a:r>
              <a:rPr lang="zh-CN" altLang="en-US" sz="1800" dirty="0"/>
              <a:t>根据权利要求</a:t>
            </a:r>
            <a:r>
              <a:rPr lang="en-US" altLang="zh-CN" sz="1800" dirty="0"/>
              <a:t>1</a:t>
            </a:r>
            <a:r>
              <a:rPr lang="zh-CN" altLang="en-US" sz="1800" dirty="0"/>
              <a:t>所述的便携牙刷，其特征在于：所述</a:t>
            </a:r>
            <a:r>
              <a:rPr lang="zh-CN" altLang="en-US" sz="1800" b="1">
                <a:latin typeface="Times New Roman" panose="02020603050405020304" pitchFamily="18" charset="0"/>
                <a:sym typeface="+mn-ea"/>
              </a:rPr>
              <a:t>活动连接装置是连接轴。</a:t>
            </a:r>
            <a:endParaRPr lang="zh-CN" altLang="en-US" sz="1800" b="1">
              <a:latin typeface="Times New Roman" panose="02020603050405020304" pitchFamily="18" charset="0"/>
              <a:sym typeface="+mn-ea"/>
            </a:endParaRPr>
          </a:p>
          <a:p>
            <a:pPr marL="0" indent="0">
              <a:lnSpc>
                <a:spcPct val="120000"/>
              </a:lnSpc>
              <a:spcBef>
                <a:spcPct val="50000"/>
              </a:spcBef>
              <a:buNone/>
            </a:pPr>
            <a:r>
              <a:rPr lang="en-US" altLang="zh-CN" sz="1800" dirty="0"/>
              <a:t>    3.</a:t>
            </a:r>
            <a:r>
              <a:rPr lang="zh-CN" altLang="en-US" sz="1800" dirty="0">
                <a:sym typeface="+mn-ea"/>
              </a:rPr>
              <a:t>根据权利要求</a:t>
            </a:r>
            <a:r>
              <a:rPr lang="en-US" altLang="zh-CN" sz="1800" dirty="0">
                <a:sym typeface="+mn-ea"/>
              </a:rPr>
              <a:t>1</a:t>
            </a:r>
            <a:r>
              <a:rPr lang="zh-CN" altLang="en-US" sz="1800" dirty="0">
                <a:sym typeface="+mn-ea"/>
              </a:rPr>
              <a:t>所述的便携牙刷，其特征在于：所述刷柄上设置有挂钩。</a:t>
            </a:r>
            <a:endParaRPr lang="en-US" altLang="zh-CN" sz="1800" dirty="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1"/>
          <p:cNvPicPr>
            <a:picLocks noChangeAspect="1"/>
          </p:cNvPicPr>
          <p:nvPr>
            <p:ph idx="1"/>
          </p:nvPr>
        </p:nvPicPr>
        <p:blipFill>
          <a:blip r:embed="rId1"/>
          <a:stretch>
            <a:fillRect/>
          </a:stretch>
        </p:blipFill>
        <p:spPr>
          <a:xfrm>
            <a:off x="-899795" y="-27305"/>
            <a:ext cx="9121775" cy="69716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2"/>
          <p:cNvPicPr>
            <a:picLocks noChangeAspect="1"/>
          </p:cNvPicPr>
          <p:nvPr>
            <p:ph idx="1"/>
          </p:nvPr>
        </p:nvPicPr>
        <p:blipFill>
          <a:blip r:embed="rId1"/>
          <a:stretch>
            <a:fillRect/>
          </a:stretch>
        </p:blipFill>
        <p:spPr>
          <a:xfrm>
            <a:off x="-96520" y="635"/>
            <a:ext cx="9419590" cy="68573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3"/>
          <p:cNvPicPr>
            <a:picLocks noChangeAspect="1"/>
          </p:cNvPicPr>
          <p:nvPr>
            <p:ph idx="1"/>
          </p:nvPr>
        </p:nvPicPr>
        <p:blipFill>
          <a:blip r:embed="rId1"/>
          <a:stretch>
            <a:fillRect/>
          </a:stretch>
        </p:blipFill>
        <p:spPr>
          <a:xfrm>
            <a:off x="-107950" y="-99060"/>
            <a:ext cx="9559290" cy="6915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4"/>
          <p:cNvPicPr>
            <a:picLocks noChangeAspect="1"/>
          </p:cNvPicPr>
          <p:nvPr>
            <p:ph idx="1"/>
          </p:nvPr>
        </p:nvPicPr>
        <p:blipFill>
          <a:blip r:embed="rId1"/>
          <a:stretch>
            <a:fillRect/>
          </a:stretch>
        </p:blipFill>
        <p:spPr>
          <a:xfrm>
            <a:off x="-200025" y="635"/>
            <a:ext cx="9390380" cy="6857365"/>
          </a:xfrm>
          <a:prstGeom prst="rect">
            <a:avLst/>
          </a:prstGeom>
        </p:spPr>
      </p:pic>
    </p:spTree>
  </p:cSld>
  <p:clrMapOvr>
    <a:masterClrMapping/>
  </p:clrMapOvr>
</p:sld>
</file>

<file path=ppt/theme/theme1.xml><?xml version="1.0" encoding="utf-8"?>
<a:theme xmlns:a="http://schemas.openxmlformats.org/drawingml/2006/main" name="sipo-0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Settings\wangzhiyong\Application Data\Microsoft\Templates\sipo-01.pot</Template>
  <TotalTime>0</TotalTime>
  <Words>865</Words>
  <Application>WPS 演示</Application>
  <PresentationFormat>在屏幕上显示</PresentationFormat>
  <Paragraphs>42</Paragraphs>
  <Slides>10</Slides>
  <Notes>122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黑体</vt:lpstr>
      <vt:lpstr>楷体_GB2312</vt:lpstr>
      <vt:lpstr>新宋体</vt:lpstr>
      <vt:lpstr>Times New Roman</vt:lpstr>
      <vt:lpstr>微软雅黑</vt:lpstr>
      <vt:lpstr>Arial Unicode MS</vt:lpstr>
      <vt:lpstr>楷体_GB2312</vt:lpstr>
      <vt:lpstr>sipo-01</vt:lpstr>
      <vt:lpstr> 专利申请文件的 权利要求书的撰写基础 </vt:lpstr>
      <vt:lpstr>1.权利要求书的基本概念</vt:lpstr>
      <vt:lpstr>独立权利要求</vt:lpstr>
      <vt:lpstr>PowerPoint 演示文稿</vt:lpstr>
      <vt:lpstr>从属权利要求</vt:lpstr>
      <vt:lpstr>PowerPoint 演示文稿</vt:lpstr>
      <vt:lpstr>PowerPoint 演示文稿</vt:lpstr>
      <vt:lpstr>PowerPoint 演示文稿</vt:lpstr>
      <vt:lpstr>PowerPoint 演示文稿</vt:lpstr>
      <vt:lpstr>PowerPoint 演示文稿</vt:lpstr>
    </vt:vector>
  </TitlesOfParts>
  <Company>sipo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故事</cp:lastModifiedBy>
  <cp:revision>540</cp:revision>
  <dcterms:created xsi:type="dcterms:W3CDTF">2007-04-06T13:23:00Z</dcterms:created>
  <dcterms:modified xsi:type="dcterms:W3CDTF">2025-07-31T07:18:32Z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4BAD997B6EC2431B9BBD86146CA8A68E_12</vt:lpwstr>
  </property>
</Properties>
</file>