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64" r:id="rId2"/>
    <p:sldId id="256" r:id="rId3"/>
    <p:sldId id="257" r:id="rId4"/>
    <p:sldId id="258" r:id="rId5"/>
    <p:sldId id="259" r:id="rId6"/>
    <p:sldId id="263" r:id="rId7"/>
    <p:sldId id="268" r:id="rId8"/>
    <p:sldId id="262" r:id="rId9"/>
    <p:sldId id="261" r:id="rId10"/>
    <p:sldId id="266" r:id="rId11"/>
    <p:sldId id="265" r:id="rId12"/>
    <p:sldId id="267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2017-10-30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&#28304;&#20195;&#30721;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27979;&#35797;&#25991;&#26723;&#21644;&#27979;&#35797;&#29992;&#20363;/&#31532;11&#32452;&#30340;&#27979;&#35797;&#25253;&#21578;.docx" TargetMode="External"/><Relationship Id="rId2" Type="http://schemas.openxmlformats.org/officeDocument/2006/relationships/hyperlink" Target="../&#27979;&#35797;&#25991;&#26723;&#21644;&#27979;&#35797;&#29992;&#20363;/&#27979;&#35797;&#29992;&#20363;.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27979;&#35797;&#25991;&#26723;&#21644;&#27979;&#35797;&#29992;&#20363;/&#31532;24&#32452;&#27979;&#35797;&#25253;&#21578;2.docx" TargetMode="External"/><Relationship Id="rId4" Type="http://schemas.openxmlformats.org/officeDocument/2006/relationships/hyperlink" Target="../&#27979;&#35797;&#25991;&#26723;&#21644;&#27979;&#35797;&#29992;&#20363;/&#31532;24&#32452;&#27979;&#35797;&#25253;&#21578;1.doc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istrator\Desktop\mp15611195_1432021817428_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446758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106766" y="1050879"/>
            <a:ext cx="769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软件工程结课展示</a:t>
            </a:r>
            <a:endParaRPr lang="zh-CN" altLang="en-US" sz="7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215" y="5036024"/>
            <a:ext cx="4326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第四小组：   马鑫典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	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刘怡成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	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赵东浩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代码展示</a:t>
            </a:r>
            <a:endParaRPr lang="zh-CN" altLang="en-US" b="1" dirty="0"/>
          </a:p>
        </p:txBody>
      </p:sp>
      <p:pic>
        <p:nvPicPr>
          <p:cNvPr id="2050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8318" y="890888"/>
            <a:ext cx="4522099" cy="4943532"/>
          </a:xfrm>
          <a:prstGeom prst="rect">
            <a:avLst/>
          </a:prstGeom>
          <a:noFill/>
        </p:spPr>
      </p:pic>
      <p:pic>
        <p:nvPicPr>
          <p:cNvPr id="2051" name="Picture 3" descr="C:\Users\Administrator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8458" y="2286808"/>
            <a:ext cx="3799452" cy="371138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5093" y="5868537"/>
            <a:ext cx="6509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hlinkClick r:id="rId4" action="ppaction://hlinkfile"/>
              </a:rPr>
              <a:t>..\</a:t>
            </a:r>
            <a:r>
              <a:rPr lang="zh-CN" altLang="en-US" sz="3200" dirty="0" smtClean="0">
                <a:hlinkClick r:id="rId4" action="ppaction://hlinkfile"/>
              </a:rPr>
              <a:t>源代码</a:t>
            </a:r>
            <a:r>
              <a:rPr lang="en-US" altLang="zh-CN" sz="3200" dirty="0" smtClean="0">
                <a:hlinkClick r:id="rId4" action="ppaction://hlinkfile"/>
              </a:rPr>
              <a:t>.</a:t>
            </a:r>
            <a:r>
              <a:rPr lang="en-US" altLang="zh-CN" sz="3200" dirty="0" err="1" smtClean="0">
                <a:hlinkClick r:id="rId4" action="ppaction://hlinkfile"/>
              </a:rPr>
              <a:t>docx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7796"/>
            <a:ext cx="9956800" cy="102358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相关测试文档展示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785" y="2347415"/>
            <a:ext cx="11796215" cy="377874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hlinkClick r:id="rId2" action="ppaction://hlinkfile"/>
              </a:rPr>
              <a:t>..\</a:t>
            </a:r>
            <a:r>
              <a:rPr lang="zh-CN" altLang="en-US" dirty="0" smtClean="0">
                <a:hlinkClick r:id="rId2" action="ppaction://hlinkfile"/>
              </a:rPr>
              <a:t>测试文档和测试用例</a:t>
            </a:r>
            <a:r>
              <a:rPr lang="en-US" altLang="zh-CN" dirty="0" smtClean="0">
                <a:hlinkClick r:id="rId2" action="ppaction://hlinkfile"/>
              </a:rPr>
              <a:t>\</a:t>
            </a:r>
            <a:r>
              <a:rPr lang="zh-CN" altLang="en-US" dirty="0" smtClean="0">
                <a:hlinkClick r:id="rId2" action="ppaction://hlinkfile"/>
              </a:rPr>
              <a:t>测试用例</a:t>
            </a:r>
            <a:r>
              <a:rPr lang="en-US" altLang="zh-CN" dirty="0" smtClean="0">
                <a:hlinkClick r:id="rId2" action="ppaction://hlinkfile"/>
              </a:rPr>
              <a:t>.doc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 action="ppaction://hlinkfile"/>
              </a:rPr>
              <a:t>..\</a:t>
            </a:r>
            <a:r>
              <a:rPr lang="zh-CN" altLang="en-US" dirty="0" smtClean="0">
                <a:hlinkClick r:id="rId3" action="ppaction://hlinkfile"/>
              </a:rPr>
              <a:t>测试文档和测试用例</a:t>
            </a:r>
            <a:r>
              <a:rPr lang="en-US" altLang="zh-CN" dirty="0" smtClean="0">
                <a:hlinkClick r:id="rId3" action="ppaction://hlinkfile"/>
              </a:rPr>
              <a:t>\</a:t>
            </a:r>
            <a:r>
              <a:rPr lang="zh-CN" altLang="en-US" dirty="0" smtClean="0">
                <a:hlinkClick r:id="rId3" action="ppaction://hlinkfile"/>
              </a:rPr>
              <a:t>第</a:t>
            </a:r>
            <a:r>
              <a:rPr lang="en-US" altLang="zh-CN" dirty="0" smtClean="0">
                <a:hlinkClick r:id="rId3" action="ppaction://hlinkfile"/>
              </a:rPr>
              <a:t>11</a:t>
            </a:r>
            <a:r>
              <a:rPr lang="zh-CN" altLang="en-US" dirty="0" smtClean="0">
                <a:hlinkClick r:id="rId3" action="ppaction://hlinkfile"/>
              </a:rPr>
              <a:t>组的测试报告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docx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4" action="ppaction://hlinkfile"/>
              </a:rPr>
              <a:t>..\</a:t>
            </a:r>
            <a:r>
              <a:rPr lang="zh-CN" altLang="en-US" dirty="0" smtClean="0">
                <a:hlinkClick r:id="rId4" action="ppaction://hlinkfile"/>
              </a:rPr>
              <a:t>测试文档和测试用例</a:t>
            </a:r>
            <a:r>
              <a:rPr lang="en-US" altLang="zh-CN" dirty="0" smtClean="0">
                <a:hlinkClick r:id="rId4" action="ppaction://hlinkfile"/>
              </a:rPr>
              <a:t>\</a:t>
            </a:r>
            <a:r>
              <a:rPr lang="zh-CN" altLang="en-US" dirty="0" smtClean="0">
                <a:hlinkClick r:id="rId4" action="ppaction://hlinkfile"/>
              </a:rPr>
              <a:t>第</a:t>
            </a:r>
            <a:r>
              <a:rPr lang="en-US" altLang="zh-CN" dirty="0" smtClean="0">
                <a:hlinkClick r:id="rId4" action="ppaction://hlinkfile"/>
              </a:rPr>
              <a:t>24</a:t>
            </a:r>
            <a:r>
              <a:rPr lang="zh-CN" altLang="en-US" dirty="0" smtClean="0">
                <a:hlinkClick r:id="rId4" action="ppaction://hlinkfile"/>
              </a:rPr>
              <a:t>组测试报告</a:t>
            </a:r>
            <a:r>
              <a:rPr lang="en-US" altLang="zh-CN" dirty="0" smtClean="0">
                <a:hlinkClick r:id="rId4" action="ppaction://hlinkfile"/>
              </a:rPr>
              <a:t>1.docx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5" action="ppaction://hlinkfile"/>
              </a:rPr>
              <a:t>..\</a:t>
            </a:r>
            <a:r>
              <a:rPr lang="zh-CN" altLang="en-US" dirty="0" smtClean="0">
                <a:hlinkClick r:id="rId5" action="ppaction://hlinkfile"/>
              </a:rPr>
              <a:t>测试文档和测试用例</a:t>
            </a:r>
            <a:r>
              <a:rPr lang="en-US" altLang="zh-CN" dirty="0" smtClean="0">
                <a:hlinkClick r:id="rId5" action="ppaction://hlinkfile"/>
              </a:rPr>
              <a:t>\</a:t>
            </a:r>
            <a:r>
              <a:rPr lang="zh-CN" altLang="en-US" dirty="0" smtClean="0">
                <a:hlinkClick r:id="rId5" action="ppaction://hlinkfile"/>
              </a:rPr>
              <a:t>第</a:t>
            </a:r>
            <a:r>
              <a:rPr lang="en-US" altLang="zh-CN" dirty="0" smtClean="0">
                <a:hlinkClick r:id="rId5" action="ppaction://hlinkfile"/>
              </a:rPr>
              <a:t>24</a:t>
            </a:r>
            <a:r>
              <a:rPr lang="zh-CN" altLang="en-US" dirty="0" smtClean="0">
                <a:hlinkClick r:id="rId5" action="ppaction://hlinkfile"/>
              </a:rPr>
              <a:t>组测试报告</a:t>
            </a:r>
            <a:r>
              <a:rPr lang="en-US" altLang="zh-CN" dirty="0" smtClean="0">
                <a:hlinkClick r:id="rId5" action="ppaction://hlinkfile"/>
              </a:rPr>
              <a:t>2.docx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0217875732dada6ac7252631d1790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88153" y="4885900"/>
            <a:ext cx="3780431" cy="1107996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/>
              <a:t>谢谢观看</a:t>
            </a:r>
            <a:endParaRPr lang="zh-CN" altLang="en-US" sz="6600" b="1" dirty="0"/>
          </a:p>
        </p:txBody>
      </p:sp>
      <p:sp>
        <p:nvSpPr>
          <p:cNvPr id="8" name="五边形 7"/>
          <p:cNvSpPr/>
          <p:nvPr/>
        </p:nvSpPr>
        <p:spPr>
          <a:xfrm>
            <a:off x="5349922" y="5213445"/>
            <a:ext cx="1719618" cy="6277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43560"/>
            <a:ext cx="3657600" cy="71818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小组</a:t>
            </a:r>
            <a:r>
              <a:rPr lang="zh-CN" alt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2639" y="968991"/>
            <a:ext cx="10085695" cy="4585648"/>
          </a:xfrm>
        </p:spPr>
        <p:txBody>
          <a:bodyPr/>
          <a:lstStyle/>
          <a:p>
            <a:pPr algn="l"/>
            <a:r>
              <a:rPr lang="zh-CN" altLang="en-US" sz="2800" dirty="0">
                <a:latin typeface="+mj-lt"/>
                <a:cs typeface="DejaVu Sans Mono" pitchFamily="49" charset="0"/>
              </a:rPr>
              <a:t>马鑫典</a:t>
            </a:r>
            <a:r>
              <a:rPr lang="zh-CN" altLang="en-US" dirty="0"/>
              <a:t>：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负责</a:t>
            </a:r>
            <a:r>
              <a:rPr lang="en-US" altLang="zh-CN" sz="2800" dirty="0" err="1">
                <a:latin typeface="华文行楷" panose="02010800040101010101" charset="-122"/>
                <a:ea typeface="华文行楷" panose="02010800040101010101" charset="-122"/>
              </a:rPr>
              <a:t>Cantool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装置程序的编写，小组任务的分配与</a:t>
            </a:r>
            <a:r>
              <a:rPr lang="en-US" altLang="zh-CN" sz="2800" dirty="0">
                <a:latin typeface="华文行楷" panose="02010800040101010101" charset="-122"/>
                <a:ea typeface="华文行楷" panose="02010800040101010101" charset="-122"/>
              </a:rPr>
              <a:t>	      </a:t>
            </a:r>
            <a:r>
              <a:rPr lang="en-US" altLang="zh-CN" sz="2800" dirty="0" smtClean="0">
                <a:latin typeface="华文行楷" panose="02010800040101010101" charset="-122"/>
                <a:ea typeface="华文行楷" panose="02010800040101010101" charset="-122"/>
              </a:rPr>
              <a:t>  	     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监督</a:t>
            </a:r>
            <a:r>
              <a:rPr lang="zh-CN" altLang="en-US" dirty="0"/>
              <a:t>。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>
                <a:latin typeface="+mn-ea"/>
              </a:rPr>
              <a:t>赵东浩</a:t>
            </a:r>
            <a:r>
              <a:rPr lang="zh-CN" altLang="en-US" dirty="0"/>
              <a:t>：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项目的总体思路，负责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测试</a:t>
            </a:r>
            <a:r>
              <a:rPr lang="en-US" altLang="zh-CN" sz="2800" dirty="0" smtClean="0">
                <a:latin typeface="华文行楷" panose="02010800040101010101" charset="-122"/>
                <a:ea typeface="华文行楷" panose="02010800040101010101" charset="-122"/>
              </a:rPr>
              <a:t>APP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功能，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整理测试报</a:t>
            </a:r>
            <a:r>
              <a:rPr lang="en-US" altLang="zh-CN" sz="2800" dirty="0">
                <a:latin typeface="华文行楷" panose="02010800040101010101" charset="-122"/>
                <a:ea typeface="华文行楷" panose="02010800040101010101" charset="-122"/>
              </a:rPr>
              <a:t>	      </a:t>
            </a:r>
            <a:r>
              <a:rPr lang="en-US" altLang="zh-CN" sz="2800" dirty="0" smtClean="0">
                <a:latin typeface="华文行楷" panose="02010800040101010101" charset="-122"/>
                <a:ea typeface="华文行楷" panose="02010800040101010101" charset="-122"/>
              </a:rPr>
              <a:t>	     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告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。（协助马鑫典）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刘怡城</a:t>
            </a:r>
            <a:r>
              <a:rPr lang="zh-CN" altLang="en-US" dirty="0"/>
              <a:t>：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需求文档，硬件调试，博客和</a:t>
            </a:r>
            <a:r>
              <a:rPr lang="en-US" altLang="zh-CN" sz="2800" dirty="0" err="1">
                <a:latin typeface="华文行楷" panose="02010800040101010101" charset="-122"/>
                <a:ea typeface="华文行楷" panose="02010800040101010101" charset="-122"/>
              </a:rPr>
              <a:t>Github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的更新和维护，        </a:t>
            </a:r>
            <a:r>
              <a:rPr lang="en-US" altLang="zh-CN" sz="2800" dirty="0">
                <a:latin typeface="华文行楷" panose="02010800040101010101" charset="-122"/>
                <a:ea typeface="华文行楷" panose="02010800040101010101" charset="-122"/>
              </a:rPr>
              <a:t>	    </a:t>
            </a:r>
            <a:r>
              <a:rPr lang="en-US" altLang="zh-CN" sz="2800" dirty="0" smtClean="0">
                <a:latin typeface="华文行楷" panose="02010800040101010101" charset="-122"/>
                <a:ea typeface="华文行楷" panose="02010800040101010101" charset="-122"/>
              </a:rPr>
              <a:t> </a:t>
            </a:r>
            <a:r>
              <a:rPr lang="zh-CN" altLang="en-US" sz="2800" dirty="0" smtClean="0">
                <a:latin typeface="华文行楷" panose="02010800040101010101" charset="-122"/>
                <a:ea typeface="华文行楷" panose="02010800040101010101" charset="-122"/>
              </a:rPr>
              <a:t>会议记录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以及在</a:t>
            </a:r>
            <a:r>
              <a:rPr lang="en-US" altLang="zh-CN" sz="2800" dirty="0">
                <a:latin typeface="华文行楷" panose="02010800040101010101" charset="-122"/>
                <a:ea typeface="华文行楷" panose="02010800040101010101" charset="-122"/>
              </a:rPr>
              <a:t>11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月</a:t>
            </a:r>
            <a:r>
              <a:rPr lang="en-US" altLang="zh-CN" sz="2800" dirty="0">
                <a:latin typeface="华文行楷" panose="02010800040101010101" charset="-122"/>
                <a:ea typeface="华文行楷" panose="02010800040101010101" charset="-122"/>
              </a:rPr>
              <a:t>5</a:t>
            </a:r>
            <a:r>
              <a:rPr lang="zh-CN" altLang="en-US" sz="2800" dirty="0">
                <a:latin typeface="华文行楷" panose="02010800040101010101" charset="-122"/>
                <a:ea typeface="华文行楷" panose="02010800040101010101" charset="-122"/>
              </a:rPr>
              <a:t>号之前所有要提交的内容。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90"/>
          </a:xfrm>
        </p:spPr>
        <p:txBody>
          <a:bodyPr>
            <a:normAutofit/>
          </a:bodyPr>
          <a:lstStyle/>
          <a:p>
            <a:r>
              <a:rPr lang="en-US" altLang="zh-CN" sz="5400" b="1" dirty="0" err="1"/>
              <a:t>Github</a:t>
            </a:r>
            <a:r>
              <a:rPr lang="zh-CN" altLang="en-US" sz="5400" b="1" dirty="0"/>
              <a:t>工作过程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343" y="2524835"/>
            <a:ext cx="5595582" cy="3234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696" y="1965278"/>
            <a:ext cx="8688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前面已经建立好库了，使用</a:t>
            </a:r>
            <a:r>
              <a:rPr lang="en-US" altLang="zh-CN" sz="3200" dirty="0" err="1">
                <a:latin typeface="华文行楷" pitchFamily="2" charset="-122"/>
                <a:ea typeface="华文行楷" pitchFamily="2" charset="-122"/>
              </a:rPr>
              <a:t>github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，只需要在本地库添加文件然后：</a:t>
            </a:r>
          </a:p>
          <a:p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1.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en-US" altLang="zh-CN" sz="3200" dirty="0" err="1">
                <a:latin typeface="华文行楷" pitchFamily="2" charset="-122"/>
                <a:ea typeface="华文行楷" pitchFamily="2" charset="-122"/>
              </a:rPr>
              <a:t>git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 pull  </a:t>
            </a:r>
          </a:p>
          <a:p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2.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使用 </a:t>
            </a:r>
            <a:r>
              <a:rPr lang="en-US" altLang="zh-CN" sz="3200" dirty="0" err="1">
                <a:latin typeface="华文行楷" pitchFamily="2" charset="-122"/>
                <a:ea typeface="华文行楷" pitchFamily="2" charset="-122"/>
              </a:rPr>
              <a:t>git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 add .</a:t>
            </a:r>
          </a:p>
          <a:p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3.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en-US" altLang="zh-CN" sz="3200" dirty="0" err="1">
                <a:latin typeface="华文行楷" pitchFamily="2" charset="-122"/>
                <a:ea typeface="华文行楷" pitchFamily="2" charset="-122"/>
              </a:rPr>
              <a:t>git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 commit -m “</a:t>
            </a:r>
            <a:r>
              <a:rPr lang="en-US" altLang="zh-CN" sz="3200" dirty="0" err="1">
                <a:latin typeface="华文行楷" pitchFamily="2" charset="-122"/>
                <a:ea typeface="华文行楷" pitchFamily="2" charset="-122"/>
              </a:rPr>
              <a:t>adc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”</a:t>
            </a:r>
          </a:p>
          <a:p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4.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en-US" altLang="zh-CN" sz="3200" dirty="0" err="1">
                <a:latin typeface="华文行楷" pitchFamily="2" charset="-122"/>
                <a:ea typeface="华文行楷" pitchFamily="2" charset="-122"/>
              </a:rPr>
              <a:t>git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 push origin master</a:t>
            </a:r>
          </a:p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就可以吧文件推送上去</a:t>
            </a:r>
            <a:endParaRPr lang="zh-CN" altLang="en-US" sz="14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684" y="204717"/>
            <a:ext cx="10644116" cy="1116084"/>
          </a:xfrm>
        </p:spPr>
        <p:txBody>
          <a:bodyPr/>
          <a:lstStyle/>
          <a:p>
            <a:r>
              <a:rPr lang="zh-CN" altLang="en-US" b="1" dirty="0"/>
              <a:t>贡献变化图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68" y="1282889"/>
            <a:ext cx="6849098" cy="3270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73" y="3534771"/>
            <a:ext cx="7069540" cy="315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615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测试截图和结果</a:t>
            </a:r>
          </a:p>
        </p:txBody>
      </p:sp>
      <p:pic>
        <p:nvPicPr>
          <p:cNvPr id="8" name="图片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18" y="2292826"/>
            <a:ext cx="6974006" cy="39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5028" y="1760561"/>
            <a:ext cx="744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在连接上cantool时，并选择了端口后，发送数据，时出现问题的截图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3458" y="1334731"/>
            <a:ext cx="468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手动载入数据库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获取版本号</a:t>
            </a:r>
          </a:p>
        </p:txBody>
      </p:sp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352" y="1600200"/>
            <a:ext cx="6945296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仪表盘和数据格式的显示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327597"/>
            <a:ext cx="5133975" cy="413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8" y="1600201"/>
            <a:ext cx="51339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数据库的显示</a:t>
            </a:r>
          </a:p>
        </p:txBody>
      </p:sp>
      <p:pic>
        <p:nvPicPr>
          <p:cNvPr id="4" name="图片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281" y="1894299"/>
            <a:ext cx="9628534" cy="4356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解析数据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1" y="1600200"/>
            <a:ext cx="9870209" cy="47278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CCE8C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</TotalTime>
  <Words>176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华文行楷</vt:lpstr>
      <vt:lpstr>宋体</vt:lpstr>
      <vt:lpstr>Arial</vt:lpstr>
      <vt:lpstr>DejaVu Sans Mono</vt:lpstr>
      <vt:lpstr>Franklin Gothic Book</vt:lpstr>
      <vt:lpstr>Wingdings 2</vt:lpstr>
      <vt:lpstr>技巧</vt:lpstr>
      <vt:lpstr>PowerPoint 演示文稿</vt:lpstr>
      <vt:lpstr>小组分工</vt:lpstr>
      <vt:lpstr>Github工作过程</vt:lpstr>
      <vt:lpstr>贡献变化图</vt:lpstr>
      <vt:lpstr>测试截图和结果</vt:lpstr>
      <vt:lpstr>获取版本号</vt:lpstr>
      <vt:lpstr>仪表盘和数据格式的显示</vt:lpstr>
      <vt:lpstr>数据库的显示</vt:lpstr>
      <vt:lpstr>解析数据</vt:lpstr>
      <vt:lpstr>代码展示</vt:lpstr>
      <vt:lpstr>相关测试文档展示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</dc:creator>
  <cp:lastModifiedBy>ygl</cp:lastModifiedBy>
  <cp:revision>22</cp:revision>
  <dcterms:created xsi:type="dcterms:W3CDTF">2017-10-27T02:36:00Z</dcterms:created>
  <dcterms:modified xsi:type="dcterms:W3CDTF">2017-10-30T02:51:08Z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