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113E-03C0-4E39-AE2F-87BDA4AC52F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F938-6917-42F1-8B4B-D3E93D3AC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90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113E-03C0-4E39-AE2F-87BDA4AC52F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F938-6917-42F1-8B4B-D3E93D3AC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4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113E-03C0-4E39-AE2F-87BDA4AC52F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F938-6917-42F1-8B4B-D3E93D3AC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7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113E-03C0-4E39-AE2F-87BDA4AC52F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F938-6917-42F1-8B4B-D3E93D3AC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8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113E-03C0-4E39-AE2F-87BDA4AC52F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F938-6917-42F1-8B4B-D3E93D3AC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3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113E-03C0-4E39-AE2F-87BDA4AC52F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F938-6917-42F1-8B4B-D3E93D3AC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78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113E-03C0-4E39-AE2F-87BDA4AC52F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F938-6917-42F1-8B4B-D3E93D3AC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06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113E-03C0-4E39-AE2F-87BDA4AC52F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F938-6917-42F1-8B4B-D3E93D3AC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86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113E-03C0-4E39-AE2F-87BDA4AC52F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F938-6917-42F1-8B4B-D3E93D3AC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94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113E-03C0-4E39-AE2F-87BDA4AC52F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F938-6917-42F1-8B4B-D3E93D3AC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6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113E-03C0-4E39-AE2F-87BDA4AC52F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F938-6917-42F1-8B4B-D3E93D3AC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1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3113E-03C0-4E39-AE2F-87BDA4AC52F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F938-6917-42F1-8B4B-D3E93D3AC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7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Чат-бот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Организация досуговой деятельности населения на территории города Москвы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чат-бот </a:t>
            </a:r>
          </a:p>
          <a:p>
            <a:pPr marL="0" indent="0">
              <a:buNone/>
            </a:pPr>
            <a:r>
              <a:rPr lang="ru-RU" dirty="0" smtClean="0"/>
              <a:t>• Структура работы </a:t>
            </a:r>
          </a:p>
          <a:p>
            <a:pPr marL="0" indent="0">
              <a:buNone/>
            </a:pPr>
            <a:r>
              <a:rPr lang="ru-RU" dirty="0" smtClean="0"/>
              <a:t>• Этапы работы </a:t>
            </a:r>
          </a:p>
          <a:p>
            <a:pPr marL="0" indent="0">
              <a:buNone/>
            </a:pPr>
            <a:r>
              <a:rPr lang="ru-RU" dirty="0" smtClean="0"/>
              <a:t>• Анкетирование </a:t>
            </a:r>
          </a:p>
          <a:p>
            <a:pPr marL="0" indent="0">
              <a:buNone/>
            </a:pPr>
            <a:r>
              <a:rPr lang="ru-RU" dirty="0" smtClean="0"/>
              <a:t>• Выбор конструктора </a:t>
            </a:r>
          </a:p>
          <a:p>
            <a:pPr marL="0" indent="0">
              <a:buNone/>
            </a:pPr>
            <a:r>
              <a:rPr lang="ru-RU" dirty="0" smtClean="0"/>
              <a:t>• Проверка чат-бота в работе </a:t>
            </a:r>
          </a:p>
          <a:p>
            <a:pPr marL="0" indent="0">
              <a:buNone/>
            </a:pPr>
            <a:r>
              <a:rPr lang="ru-RU" dirty="0" smtClean="0"/>
              <a:t>• Вывод-заключение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86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чат-бот 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Чат-бот – это программа-собеседник, имитирующая человеческое общение при помощи текста или голоса. Чат-боты помогают автоматизировать задачи, работая по заданному алгоритму. Они ведут диалог с пользователем, выполняя его просьбы, отвечая на запросы или развлекая своими ответами.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8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Проблема: Утомительный поиск места для отдыха </a:t>
            </a:r>
          </a:p>
          <a:p>
            <a:r>
              <a:rPr lang="ru-RU" dirty="0" smtClean="0"/>
              <a:t>Цель: Создание чат-бота, который будет помощником в поиске мест для отдыха. </a:t>
            </a:r>
          </a:p>
          <a:p>
            <a:r>
              <a:rPr lang="ru-RU" dirty="0" smtClean="0"/>
              <a:t>Задачи: </a:t>
            </a:r>
          </a:p>
          <a:p>
            <a:pPr marL="0" indent="0">
              <a:buNone/>
            </a:pPr>
            <a:r>
              <a:rPr lang="ru-RU" dirty="0" smtClean="0"/>
              <a:t>1) Изучить подходы к созданию чат-ботов </a:t>
            </a:r>
          </a:p>
          <a:p>
            <a:pPr marL="0" indent="0">
              <a:buNone/>
            </a:pPr>
            <a:r>
              <a:rPr lang="ru-RU" dirty="0"/>
              <a:t>2</a:t>
            </a:r>
            <a:r>
              <a:rPr lang="ru-RU" dirty="0" smtClean="0"/>
              <a:t>) Сделать выводы по результатам создания чат-бота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05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Круглосуточная работа с пользователями </a:t>
            </a:r>
          </a:p>
          <a:p>
            <a:r>
              <a:rPr lang="ru-RU" dirty="0"/>
              <a:t>У</a:t>
            </a:r>
            <a:r>
              <a:rPr lang="ru-RU" dirty="0" smtClean="0"/>
              <a:t>ведомление о новых местах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237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Этап 1: Выявление проблемы </a:t>
            </a:r>
          </a:p>
          <a:p>
            <a:r>
              <a:rPr lang="ru-RU" dirty="0" smtClean="0"/>
              <a:t>Этап 2: Поиск ресурсов для решения этой проблемы  </a:t>
            </a:r>
          </a:p>
          <a:p>
            <a:r>
              <a:rPr lang="ru-RU" dirty="0" smtClean="0"/>
              <a:t>Этап 3: Создание бота </a:t>
            </a:r>
          </a:p>
          <a:p>
            <a:r>
              <a:rPr lang="ru-RU" dirty="0" smtClean="0"/>
              <a:t>Этап 4: Вывод-заключение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21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7200" smtClean="0"/>
              <a:t> </a:t>
            </a:r>
          </a:p>
          <a:p>
            <a:pPr marL="0" indent="0">
              <a:buNone/>
            </a:pPr>
            <a:r>
              <a:rPr lang="ru-RU" sz="7200" smtClean="0"/>
              <a:t>СПАСИБО </a:t>
            </a:r>
            <a:r>
              <a:rPr lang="ru-RU" sz="7200" dirty="0" smtClean="0"/>
              <a:t>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2676377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Чат-бот</vt:lpstr>
      <vt:lpstr>Содержание</vt:lpstr>
      <vt:lpstr>Что такое чат-бот ?</vt:lpstr>
      <vt:lpstr>Структура работы</vt:lpstr>
      <vt:lpstr>Задачи бота</vt:lpstr>
      <vt:lpstr>Этапы работы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</dc:title>
  <dc:creator>hk</dc:creator>
  <cp:lastModifiedBy>hk</cp:lastModifiedBy>
  <cp:revision>2</cp:revision>
  <dcterms:created xsi:type="dcterms:W3CDTF">2022-04-14T13:05:12Z</dcterms:created>
  <dcterms:modified xsi:type="dcterms:W3CDTF">2022-04-14T13:07:43Z</dcterms:modified>
</cp:coreProperties>
</file>