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3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7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0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43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422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3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48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8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15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0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9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9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0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4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5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8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3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62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8853B-3A70-4370-16B0-1D3F576BF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329" y="1082418"/>
            <a:ext cx="8722027" cy="1366050"/>
          </a:xfrm>
        </p:spPr>
        <p:txBody>
          <a:bodyPr>
            <a:normAutofit/>
          </a:bodyPr>
          <a:lstStyle/>
          <a:p>
            <a:r>
              <a:rPr lang="ru-RU" sz="7000" dirty="0"/>
              <a:t>Проект </a:t>
            </a:r>
            <a:r>
              <a:rPr lang="en-GB" sz="7000" dirty="0"/>
              <a:t>“</a:t>
            </a:r>
            <a:r>
              <a:rPr lang="ru-RU" sz="7000" dirty="0" err="1"/>
              <a:t>Геобот</a:t>
            </a:r>
            <a:r>
              <a:rPr lang="en-GB" sz="7000" dirty="0"/>
              <a:t>”</a:t>
            </a:r>
            <a:endParaRPr lang="ru-RU" sz="7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FA84D5-56DD-E590-6E0F-331FD8E08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941785"/>
            <a:ext cx="5857799" cy="483809"/>
          </a:xfrm>
        </p:spPr>
        <p:txBody>
          <a:bodyPr/>
          <a:lstStyle/>
          <a:p>
            <a:r>
              <a:rPr lang="ru-RU" dirty="0"/>
              <a:t>Авторы</a:t>
            </a:r>
            <a:r>
              <a:rPr lang="en-GB" dirty="0"/>
              <a:t>: </a:t>
            </a:r>
            <a:r>
              <a:rPr lang="ru-RU" dirty="0"/>
              <a:t>Давид шварц, никита коблов</a:t>
            </a:r>
          </a:p>
        </p:txBody>
      </p:sp>
    </p:spTree>
    <p:extLst>
      <p:ext uri="{BB962C8B-B14F-4D97-AF65-F5344CB8AC3E}">
        <p14:creationId xmlns:p14="http://schemas.microsoft.com/office/powerpoint/2010/main" val="186597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19341-6EA5-7170-E10A-0963AC54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0" y="272144"/>
            <a:ext cx="9581212" cy="892024"/>
          </a:xfrm>
        </p:spPr>
        <p:txBody>
          <a:bodyPr/>
          <a:lstStyle/>
          <a:p>
            <a:r>
              <a:rPr lang="ru-RU" dirty="0"/>
              <a:t>Основная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D5035-6FDE-0273-A2B3-2EEE37F81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75" y="1164168"/>
            <a:ext cx="11616250" cy="5421688"/>
          </a:xfrm>
        </p:spPr>
        <p:txBody>
          <a:bodyPr>
            <a:noAutofit/>
          </a:bodyPr>
          <a:lstStyle/>
          <a:p>
            <a:r>
              <a:rPr lang="ru-RU" sz="2600" dirty="0"/>
              <a:t>В нашем проекте мы решили реализовать возможности работы с телеграмм-ботами</a:t>
            </a:r>
            <a:r>
              <a:rPr lang="en-GB" sz="2600" dirty="0"/>
              <a:t> </a:t>
            </a:r>
            <a:r>
              <a:rPr lang="ru-RU" sz="2600" dirty="0"/>
              <a:t>и сделать своего бота, подкрепленного небольшим сайтом</a:t>
            </a:r>
            <a:r>
              <a:rPr lang="en-GB" sz="2600" dirty="0"/>
              <a:t>,</a:t>
            </a:r>
            <a:r>
              <a:rPr lang="ru-RU" sz="2600" dirty="0"/>
              <a:t> сделанного с помощью библиотеки </a:t>
            </a:r>
            <a:r>
              <a:rPr lang="en-GB" sz="2600" dirty="0"/>
              <a:t>flask </a:t>
            </a:r>
            <a:r>
              <a:rPr lang="ru-RU" sz="2600" dirty="0"/>
              <a:t>и базой данных, умеющего выводить картинку карты, взятую с </a:t>
            </a:r>
            <a:r>
              <a:rPr lang="en-GB" sz="2600" dirty="0"/>
              <a:t>google-maps</a:t>
            </a:r>
            <a:r>
              <a:rPr lang="ru-RU" sz="2600" dirty="0"/>
              <a:t>, используя их </a:t>
            </a:r>
            <a:r>
              <a:rPr lang="en-GB" sz="2600" dirty="0"/>
              <a:t>API</a:t>
            </a:r>
            <a:r>
              <a:rPr lang="ru-RU" sz="2600" dirty="0"/>
              <a:t>. Есть два варианта работы с ботом</a:t>
            </a:r>
            <a:r>
              <a:rPr lang="en-GB" sz="2600" dirty="0"/>
              <a:t>:</a:t>
            </a:r>
          </a:p>
          <a:p>
            <a:r>
              <a:rPr lang="ru-RU" sz="2600" dirty="0"/>
              <a:t>Бот присылает пользователю картинку с любым объектом на карте мира для изучения.</a:t>
            </a:r>
          </a:p>
          <a:p>
            <a:r>
              <a:rPr lang="ru-RU" sz="2600" dirty="0"/>
              <a:t>Мини-игра</a:t>
            </a:r>
            <a:r>
              <a:rPr lang="en-GB" sz="2600" dirty="0"/>
              <a:t>:</a:t>
            </a:r>
            <a:r>
              <a:rPr lang="ru-RU" sz="2600" dirty="0"/>
              <a:t> бот присылает пользователю объект расположенный на карте мира, засекает 60 секунд и предоставляет пользователю несколько вариантов ответа, среди которых будет правильный ответ. За предоставленное время пользователь должен угадать, что за объект ему загадали</a:t>
            </a:r>
          </a:p>
        </p:txBody>
      </p:sp>
    </p:spTree>
    <p:extLst>
      <p:ext uri="{BB962C8B-B14F-4D97-AF65-F5344CB8AC3E}">
        <p14:creationId xmlns:p14="http://schemas.microsoft.com/office/powerpoint/2010/main" val="8488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EB870-5C63-0362-5BE8-F17CD86F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6" y="285532"/>
            <a:ext cx="9404723" cy="1059187"/>
          </a:xfrm>
        </p:spPr>
        <p:txBody>
          <a:bodyPr/>
          <a:lstStyle/>
          <a:p>
            <a:r>
              <a:rPr lang="ru-RU" dirty="0"/>
              <a:t>Телеграмм-бот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D7037-71DB-703B-25F0-20BF4969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49" y="1088572"/>
            <a:ext cx="12064722" cy="5624285"/>
          </a:xfrm>
        </p:spPr>
        <p:txBody>
          <a:bodyPr/>
          <a:lstStyle/>
          <a:p>
            <a:r>
              <a:rPr lang="ru-RU" sz="3000" dirty="0"/>
              <a:t>Библиотеки</a:t>
            </a:r>
          </a:p>
          <a:p>
            <a:pPr lvl="1"/>
            <a:r>
              <a:rPr lang="ru-RU" sz="3000" dirty="0"/>
              <a:t>Использовались </a:t>
            </a:r>
            <a:r>
              <a:rPr lang="en-GB" sz="3000" dirty="0"/>
              <a:t>python-telegram-bot </a:t>
            </a:r>
            <a:endParaRPr lang="ru-RU" sz="3000" dirty="0"/>
          </a:p>
          <a:p>
            <a:pPr lvl="1"/>
            <a:r>
              <a:rPr lang="en-GB" sz="3000" dirty="0" err="1"/>
              <a:t>Sqlalchemy</a:t>
            </a:r>
            <a:endParaRPr lang="en-GB" sz="3000" dirty="0"/>
          </a:p>
          <a:p>
            <a:pPr lvl="1"/>
            <a:r>
              <a:rPr lang="en-GB" sz="3000" dirty="0"/>
              <a:t>Flask </a:t>
            </a:r>
            <a:endParaRPr lang="ru-RU" dirty="0"/>
          </a:p>
          <a:p>
            <a:r>
              <a:rPr lang="en-GB" sz="3600" dirty="0"/>
              <a:t>API</a:t>
            </a:r>
            <a:endParaRPr lang="ru-RU" sz="3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8BD7BB-562D-F7A8-5AFD-EC476BFA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6" y="4192511"/>
            <a:ext cx="4870686" cy="23071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EA30B6-26E6-854D-0BA3-B165CF14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693" y="4192510"/>
            <a:ext cx="4870686" cy="23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8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2EE7F-9F47-CA41-6A94-BF9634F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код. </a:t>
            </a:r>
            <a:r>
              <a:rPr lang="en-GB" dirty="0"/>
              <a:t>Web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E9B5A9-E60F-1FFF-AAD0-B2F891847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914" y="1587403"/>
            <a:ext cx="6385872" cy="5125454"/>
          </a:xfrm>
        </p:spPr>
        <p:txBody>
          <a:bodyPr>
            <a:normAutofit/>
          </a:bodyPr>
          <a:lstStyle/>
          <a:p>
            <a:r>
              <a:rPr lang="ru-RU" sz="2800" dirty="0"/>
              <a:t>На сайте хранится информация о пользователе</a:t>
            </a:r>
          </a:p>
          <a:p>
            <a:r>
              <a:rPr lang="ru-RU" sz="2800" dirty="0"/>
              <a:t>Сам сайт размещен на платформе </a:t>
            </a:r>
            <a:r>
              <a:rPr lang="en-GB" sz="2800" dirty="0"/>
              <a:t>glitch </a:t>
            </a:r>
          </a:p>
          <a:p>
            <a:r>
              <a:rPr lang="ru-RU" sz="2800" dirty="0"/>
              <a:t>Ссылку на сайт можно получить у бота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B60607-B3B5-4B07-522D-F856F6F78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40" y="4505476"/>
            <a:ext cx="4142620" cy="20713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EB310F-B97A-D45E-AF94-5CD73CA2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05476"/>
            <a:ext cx="4142620" cy="20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7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2EE7F-9F47-CA41-6A94-BF9634F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код. База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E9B5A9-E60F-1FFF-AAD0-B2F891847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7461" y="1644730"/>
            <a:ext cx="6388174" cy="5083245"/>
          </a:xfrm>
        </p:spPr>
        <p:txBody>
          <a:bodyPr>
            <a:normAutofit/>
          </a:bodyPr>
          <a:lstStyle/>
          <a:p>
            <a:r>
              <a:rPr lang="ru-RU" sz="2800" dirty="0"/>
              <a:t>В базе данных хранится информация о пользователях, и о их достижениях в мини-игре с ботом</a:t>
            </a:r>
          </a:p>
          <a:p>
            <a:r>
              <a:rPr lang="ru-RU" sz="2800" dirty="0"/>
              <a:t>Количество правильных и неправильных ответов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D0327C4-00A7-8146-20CF-E8D364D1D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571216"/>
            <a:ext cx="4974041" cy="1991125"/>
          </a:xfrm>
          <a:prstGeom prst="rect">
            <a:avLst/>
          </a:prstGeom>
        </p:spPr>
      </p:pic>
      <p:pic>
        <p:nvPicPr>
          <p:cNvPr id="14" name="Рисунок 14">
            <a:extLst>
              <a:ext uri="{FF2B5EF4-FFF2-40B4-BE49-F238E27FC236}">
                <a16:creationId xmlns:a16="http://schemas.microsoft.com/office/drawing/2014/main" id="{8B2AD430-6053-A21B-30F7-420E4D0DBD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4088" y="4571216"/>
            <a:ext cx="4974040" cy="1991124"/>
          </a:xfrm>
        </p:spPr>
      </p:pic>
    </p:spTree>
    <p:extLst>
      <p:ext uri="{BB962C8B-B14F-4D97-AF65-F5344CB8AC3E}">
        <p14:creationId xmlns:p14="http://schemas.microsoft.com/office/powerpoint/2010/main" val="120335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8DB84-40BC-C9AB-C33C-EDD329F2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8472"/>
          </a:xfrm>
        </p:spPr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FC7526-EF87-28D0-0A86-DAE08D517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1421190"/>
            <a:ext cx="11203213" cy="5216986"/>
          </a:xfrm>
        </p:spPr>
        <p:txBody>
          <a:bodyPr>
            <a:normAutofit/>
          </a:bodyPr>
          <a:lstStyle/>
          <a:p>
            <a:r>
              <a:rPr lang="ru-RU" sz="2700" dirty="0"/>
              <a:t>У нас получился</a:t>
            </a:r>
            <a:r>
              <a:rPr lang="en-GB" sz="2700" dirty="0"/>
              <a:t> </a:t>
            </a:r>
            <a:r>
              <a:rPr lang="ru-RU" sz="2700" dirty="0"/>
              <a:t>телеграмм-бот, умеющий взаимодействовать с пользователем и обращаться к стороннему </a:t>
            </a:r>
            <a:r>
              <a:rPr lang="en-GB" sz="2700" dirty="0"/>
              <a:t>API</a:t>
            </a:r>
            <a:r>
              <a:rPr lang="ru-RU" sz="2700" dirty="0"/>
              <a:t>. Используя нашего бота, пользователь может подтянуть свои знания в географии и просто хорошо провести время, играя в мини-игру с ботом. Результаты этой игры, а точнее, количество угаданных и не угаданных объектов хранятся в базе данных. Эти результаты можно посмотреть на сайте</a:t>
            </a:r>
            <a:endParaRPr lang="ru-RU" dirty="0"/>
          </a:p>
          <a:p>
            <a:r>
              <a:rPr lang="ru-RU" sz="2500" dirty="0"/>
              <a:t>Проект можно и нужно развивать. В дальнейшем мы планируем значительно улучшить сайт, добавить ему больше функционала, связанного с географией. Также улучшить самого бота, написать ему новые функции и доработать имеющиеся.</a:t>
            </a:r>
          </a:p>
        </p:txBody>
      </p:sp>
    </p:spTree>
    <p:extLst>
      <p:ext uri="{BB962C8B-B14F-4D97-AF65-F5344CB8AC3E}">
        <p14:creationId xmlns:p14="http://schemas.microsoft.com/office/powerpoint/2010/main" val="2767030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6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Ион</vt:lpstr>
      <vt:lpstr>Проект “Геобот”</vt:lpstr>
      <vt:lpstr>Основная идея</vt:lpstr>
      <vt:lpstr>Телеграмм-бот</vt:lpstr>
      <vt:lpstr>код. Web</vt:lpstr>
      <vt:lpstr>код. База данных 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“Геобот”</dc:title>
  <dc:creator>David Shvarts</dc:creator>
  <cp:lastModifiedBy>David Shvarts</cp:lastModifiedBy>
  <cp:revision>4</cp:revision>
  <dcterms:created xsi:type="dcterms:W3CDTF">2024-04-29T17:04:43Z</dcterms:created>
  <dcterms:modified xsi:type="dcterms:W3CDTF">2024-04-29T19:50:36Z</dcterms:modified>
</cp:coreProperties>
</file>