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51"/>
  </p:notesMasterIdLst>
  <p:sldIdLst>
    <p:sldId id="261" r:id="rId2"/>
    <p:sldId id="262" r:id="rId3"/>
    <p:sldId id="263" r:id="rId4"/>
    <p:sldId id="264" r:id="rId5"/>
    <p:sldId id="265" r:id="rId6"/>
    <p:sldId id="266" r:id="rId7"/>
    <p:sldId id="307" r:id="rId8"/>
    <p:sldId id="308"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6" r:id="rId45"/>
    <p:sldId id="304" r:id="rId46"/>
    <p:sldId id="305" r:id="rId47"/>
    <p:sldId id="302" r:id="rId48"/>
    <p:sldId id="303" r:id="rId49"/>
    <p:sldId id="256" r:id="rId50"/>
  </p:sldIdLst>
  <p:sldSz cx="12192000" cy="6858000"/>
  <p:notesSz cx="6858000" cy="9144000"/>
  <p:embeddedFontLst>
    <p:embeddedFont>
      <p:font typeface="Figtree" pitchFamily="2" charset="0"/>
      <p:regular r:id="rId52"/>
      <p:bold r:id="rId53"/>
      <p:italic r:id="rId54"/>
      <p:boldItalic r:id="rId55"/>
    </p:embeddedFont>
  </p:embeddedFontLst>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A83C89-B301-CC44-87DA-91509837D689}" v="19" dt="2025-10-01T11:10:25.9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277" autoAdjust="0"/>
    <p:restoredTop sz="96327"/>
  </p:normalViewPr>
  <p:slideViewPr>
    <p:cSldViewPr snapToGrid="0">
      <p:cViewPr varScale="1">
        <p:scale>
          <a:sx n="62" d="100"/>
          <a:sy n="62" d="100"/>
        </p:scale>
        <p:origin x="224" y="15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4.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2.fntdata"/><Relationship Id="rId58" Type="http://schemas.openxmlformats.org/officeDocument/2006/relationships/theme" Target="theme/theme1.xml"/><Relationship Id="rId5" Type="http://schemas.openxmlformats.org/officeDocument/2006/relationships/slide" Target="slides/slide4.xml"/><Relationship Id="rId61" Type="http://schemas.microsoft.com/office/2015/10/relationships/revisionInfo" Target="revisionInfo.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1.fntdata"/><Relationship Id="rId6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rhad Abtahi" userId="3287f40d-2787-4b7e-a79e-e58fefaa950c" providerId="ADAL" clId="{E137722F-095E-5FF6-A590-4A1B9A57D117}"/>
    <pc:docChg chg="addSld modSld">
      <pc:chgData name="Farhad Abtahi" userId="3287f40d-2787-4b7e-a79e-e58fefaa950c" providerId="ADAL" clId="{E137722F-095E-5FF6-A590-4A1B9A57D117}" dt="2025-10-01T11:10:35.150" v="84" actId="14100"/>
      <pc:docMkLst>
        <pc:docMk/>
      </pc:docMkLst>
      <pc:sldChg chg="addSp modSp mod">
        <pc:chgData name="Farhad Abtahi" userId="3287f40d-2787-4b7e-a79e-e58fefaa950c" providerId="ADAL" clId="{E137722F-095E-5FF6-A590-4A1B9A57D117}" dt="2025-10-01T11:10:35.150" v="84" actId="14100"/>
        <pc:sldMkLst>
          <pc:docMk/>
          <pc:sldMk cId="0" sldId="262"/>
        </pc:sldMkLst>
        <pc:spChg chg="mod">
          <ac:chgData name="Farhad Abtahi" userId="3287f40d-2787-4b7e-a79e-e58fefaa950c" providerId="ADAL" clId="{E137722F-095E-5FF6-A590-4A1B9A57D117}" dt="2025-10-01T11:08:35.057" v="80" actId="20577"/>
          <ac:spMkLst>
            <pc:docMk/>
            <pc:sldMk cId="0" sldId="262"/>
            <ac:spMk id="3" creationId="{00000000-0000-0000-0000-000000000000}"/>
          </ac:spMkLst>
        </pc:spChg>
        <pc:picChg chg="add mod">
          <ac:chgData name="Farhad Abtahi" userId="3287f40d-2787-4b7e-a79e-e58fefaa950c" providerId="ADAL" clId="{E137722F-095E-5FF6-A590-4A1B9A57D117}" dt="2025-10-01T11:10:35.150" v="84" actId="14100"/>
          <ac:picMkLst>
            <pc:docMk/>
            <pc:sldMk cId="0" sldId="262"/>
            <ac:picMk id="5" creationId="{5FA55993-8453-DED4-8EBE-11A8C8E9FF9C}"/>
          </ac:picMkLst>
        </pc:picChg>
      </pc:sldChg>
      <pc:sldChg chg="addSp delSp modSp">
        <pc:chgData name="Farhad Abtahi" userId="3287f40d-2787-4b7e-a79e-e58fefaa950c" providerId="ADAL" clId="{E137722F-095E-5FF6-A590-4A1B9A57D117}" dt="2025-10-01T10:59:37.454" v="3" actId="21"/>
        <pc:sldMkLst>
          <pc:docMk/>
          <pc:sldMk cId="0" sldId="266"/>
        </pc:sldMkLst>
        <pc:picChg chg="add del mod">
          <ac:chgData name="Farhad Abtahi" userId="3287f40d-2787-4b7e-a79e-e58fefaa950c" providerId="ADAL" clId="{E137722F-095E-5FF6-A590-4A1B9A57D117}" dt="2025-10-01T10:59:37.454" v="3" actId="21"/>
          <ac:picMkLst>
            <pc:docMk/>
            <pc:sldMk cId="0" sldId="266"/>
            <ac:picMk id="9" creationId="{ABBBA083-CA5E-4ABF-4D66-96820165BA20}"/>
          </ac:picMkLst>
        </pc:picChg>
      </pc:sldChg>
      <pc:sldChg chg="addSp modSp new">
        <pc:chgData name="Farhad Abtahi" userId="3287f40d-2787-4b7e-a79e-e58fefaa950c" providerId="ADAL" clId="{E137722F-095E-5FF6-A590-4A1B9A57D117}" dt="2025-10-01T11:01:08.660" v="11"/>
        <pc:sldMkLst>
          <pc:docMk/>
          <pc:sldMk cId="2606194971" sldId="307"/>
        </pc:sldMkLst>
        <pc:spChg chg="mod">
          <ac:chgData name="Farhad Abtahi" userId="3287f40d-2787-4b7e-a79e-e58fefaa950c" providerId="ADAL" clId="{E137722F-095E-5FF6-A590-4A1B9A57D117}" dt="2025-10-01T11:01:08.660" v="11"/>
          <ac:spMkLst>
            <pc:docMk/>
            <pc:sldMk cId="2606194971" sldId="307"/>
            <ac:spMk id="2" creationId="{6374F524-F566-7A5D-691B-2F36C58B1894}"/>
          </ac:spMkLst>
        </pc:spChg>
        <pc:picChg chg="add mod">
          <ac:chgData name="Farhad Abtahi" userId="3287f40d-2787-4b7e-a79e-e58fefaa950c" providerId="ADAL" clId="{E137722F-095E-5FF6-A590-4A1B9A57D117}" dt="2025-10-01T10:59:40.286" v="5" actId="1076"/>
          <ac:picMkLst>
            <pc:docMk/>
            <pc:sldMk cId="2606194971" sldId="307"/>
            <ac:picMk id="3" creationId="{BD8728DA-48CE-DD73-0D3A-A8F9C182D074}"/>
          </ac:picMkLst>
        </pc:picChg>
        <pc:picChg chg="add mod">
          <ac:chgData name="Farhad Abtahi" userId="3287f40d-2787-4b7e-a79e-e58fefaa950c" providerId="ADAL" clId="{E137722F-095E-5FF6-A590-4A1B9A57D117}" dt="2025-10-01T11:00:55.121" v="7"/>
          <ac:picMkLst>
            <pc:docMk/>
            <pc:sldMk cId="2606194971" sldId="307"/>
            <ac:picMk id="4" creationId="{7D39483F-0112-7C2A-E42B-92431FF5A960}"/>
          </ac:picMkLst>
        </pc:picChg>
      </pc:sldChg>
      <pc:sldChg chg="addSp modSp new mod">
        <pc:chgData name="Farhad Abtahi" userId="3287f40d-2787-4b7e-a79e-e58fefaa950c" providerId="ADAL" clId="{E137722F-095E-5FF6-A590-4A1B9A57D117}" dt="2025-10-01T11:01:31.806" v="48" actId="1076"/>
        <pc:sldMkLst>
          <pc:docMk/>
          <pc:sldMk cId="1140467033" sldId="308"/>
        </pc:sldMkLst>
        <pc:spChg chg="mod">
          <ac:chgData name="Farhad Abtahi" userId="3287f40d-2787-4b7e-a79e-e58fefaa950c" providerId="ADAL" clId="{E137722F-095E-5FF6-A590-4A1B9A57D117}" dt="2025-10-01T11:01:21.834" v="45" actId="20577"/>
          <ac:spMkLst>
            <pc:docMk/>
            <pc:sldMk cId="1140467033" sldId="308"/>
            <ac:spMk id="2" creationId="{E3A69B62-631D-4B7E-609D-B926709F915B}"/>
          </ac:spMkLst>
        </pc:spChg>
        <pc:picChg chg="add mod">
          <ac:chgData name="Farhad Abtahi" userId="3287f40d-2787-4b7e-a79e-e58fefaa950c" providerId="ADAL" clId="{E137722F-095E-5FF6-A590-4A1B9A57D117}" dt="2025-10-01T11:01:31.806" v="48" actId="1076"/>
          <ac:picMkLst>
            <pc:docMk/>
            <pc:sldMk cId="1140467033" sldId="308"/>
            <ac:picMk id="3" creationId="{5BF5095C-7682-75C2-7CB5-9F30A7439D8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ACA97-DCC5-D741-8303-D68B06D997A0}" type="datetimeFigureOut">
              <a:rPr lang="sv-SE" smtClean="0"/>
              <a:t>2025-10-01</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702129-24FE-4746-9897-C7E55345F5DD}" type="slidenum">
              <a:rPr lang="sv-SE" smtClean="0"/>
              <a:t>‹#›</a:t>
            </a:fld>
            <a:endParaRPr lang="sv-SE"/>
          </a:p>
        </p:txBody>
      </p:sp>
    </p:spTree>
    <p:extLst>
      <p:ext uri="{BB962C8B-B14F-4D97-AF65-F5344CB8AC3E}">
        <p14:creationId xmlns:p14="http://schemas.microsoft.com/office/powerpoint/2010/main" val="4061700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svg"/><Relationship Id="rId7" Type="http://schemas.openxmlformats.org/officeDocument/2006/relationships/image" Target="../media/image8.sv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2.svg"/><Relationship Id="rId4" Type="http://schemas.openxmlformats.org/officeDocument/2006/relationships/image" Target="../media/image11.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jp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6.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Layouts/_rels/slideLayout45.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Master" Target="../slideMasters/slideMaster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5.svg"/><Relationship Id="rId4" Type="http://schemas.openxmlformats.org/officeDocument/2006/relationships/image" Target="../media/image1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KTH blue">
    <p:bg>
      <p:bgPr>
        <a:solidFill>
          <a:schemeClr val="accent1"/>
        </a:solidFill>
        <a:effectLst/>
      </p:bgPr>
    </p:bg>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6D38D80F-8198-3D50-0CAB-FB287588B37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3936" b="32409"/>
          <a:stretch/>
        </p:blipFill>
        <p:spPr>
          <a:xfrm>
            <a:off x="-1" y="1"/>
            <a:ext cx="3177767" cy="4635374"/>
          </a:xfrm>
          <a:prstGeom prst="rect">
            <a:avLst/>
          </a:prstGeom>
        </p:spPr>
      </p:pic>
      <p:pic>
        <p:nvPicPr>
          <p:cNvPr id="8" name="Bild 7">
            <a:extLst>
              <a:ext uri="{FF2B5EF4-FFF2-40B4-BE49-F238E27FC236}">
                <a16:creationId xmlns:a16="http://schemas.microsoft.com/office/drawing/2014/main" id="{70792B10-D270-C2C6-5B88-13B9E3D50A01}"/>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t="72740" r="75198" b="-1"/>
          <a:stretch/>
        </p:blipFill>
        <p:spPr>
          <a:xfrm flipH="1">
            <a:off x="9166550" y="4988459"/>
            <a:ext cx="3023858" cy="1869540"/>
          </a:xfrm>
          <a:prstGeom prst="rect">
            <a:avLst/>
          </a:prstGeom>
        </p:spPr>
      </p:pic>
      <p:pic>
        <p:nvPicPr>
          <p:cNvPr id="9" name="Logotype">
            <a:extLst>
              <a:ext uri="{FF2B5EF4-FFF2-40B4-BE49-F238E27FC236}">
                <a16:creationId xmlns:a16="http://schemas.microsoft.com/office/drawing/2014/main" id="{5CB0B686-93A0-FA00-859F-3930A6FB741E}"/>
              </a:ext>
            </a:extLst>
          </p:cNvPr>
          <p:cNvPicPr>
            <a:picLocks noChangeAspect="1"/>
          </p:cNvPicPr>
          <p:nvPr userDrawn="1"/>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213011" y="998292"/>
            <a:ext cx="1764387" cy="1974432"/>
          </a:xfrm>
          <a:prstGeom prst="rect">
            <a:avLst/>
          </a:prstGeom>
        </p:spPr>
      </p:pic>
      <p:sp>
        <p:nvSpPr>
          <p:cNvPr id="2" name="Rubrik 1">
            <a:extLst>
              <a:ext uri="{FF2B5EF4-FFF2-40B4-BE49-F238E27FC236}">
                <a16:creationId xmlns:a16="http://schemas.microsoft.com/office/drawing/2014/main" id="{191A984F-EC06-FCDC-F274-D5275A60CDCA}"/>
              </a:ext>
            </a:extLst>
          </p:cNvPr>
          <p:cNvSpPr>
            <a:spLocks noGrp="1"/>
          </p:cNvSpPr>
          <p:nvPr>
            <p:ph type="ctrTitle" hasCustomPrompt="1"/>
          </p:nvPr>
        </p:nvSpPr>
        <p:spPr>
          <a:xfrm>
            <a:off x="1695853" y="3571875"/>
            <a:ext cx="8798701" cy="1654175"/>
          </a:xfrm>
        </p:spPr>
        <p:txBody>
          <a:bodyPr anchor="ctr">
            <a:noAutofit/>
          </a:bodyPr>
          <a:lstStyle>
            <a:lvl1pPr algn="ctr">
              <a:defRPr sz="4800">
                <a:solidFill>
                  <a:schemeClr val="bg1"/>
                </a:solidFill>
              </a:defRPr>
            </a:lvl1pPr>
          </a:lstStyle>
          <a:p>
            <a:r>
              <a:rPr lang="sv-SE" dirty="0"/>
              <a:t>Presentation </a:t>
            </a:r>
            <a:r>
              <a:rPr lang="sv-SE" dirty="0" err="1"/>
              <a:t>title</a:t>
            </a:r>
            <a:endParaRPr lang="sv-SE" dirty="0"/>
          </a:p>
        </p:txBody>
      </p:sp>
      <p:sp>
        <p:nvSpPr>
          <p:cNvPr id="3" name="Underrubrik 2">
            <a:extLst>
              <a:ext uri="{FF2B5EF4-FFF2-40B4-BE49-F238E27FC236}">
                <a16:creationId xmlns:a16="http://schemas.microsoft.com/office/drawing/2014/main" id="{7A3458D8-0B11-6CF5-7CF4-C5CA80850FBF}"/>
              </a:ext>
            </a:extLst>
          </p:cNvPr>
          <p:cNvSpPr>
            <a:spLocks noGrp="1"/>
          </p:cNvSpPr>
          <p:nvPr>
            <p:ph type="subTitle" idx="1" hasCustomPrompt="1"/>
          </p:nvPr>
        </p:nvSpPr>
        <p:spPr>
          <a:xfrm>
            <a:off x="2132013" y="5776913"/>
            <a:ext cx="7926387" cy="461962"/>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err="1"/>
              <a:t>Subtitle</a:t>
            </a:r>
            <a:r>
              <a:rPr lang="sv-SE" dirty="0"/>
              <a:t> </a:t>
            </a:r>
            <a:r>
              <a:rPr lang="sv-SE" dirty="0" err="1"/>
              <a:t>here</a:t>
            </a:r>
            <a:endParaRPr lang="sv-SE" dirty="0"/>
          </a:p>
        </p:txBody>
      </p:sp>
      <p:sp>
        <p:nvSpPr>
          <p:cNvPr id="4" name="Platshållare för datum 3">
            <a:extLst>
              <a:ext uri="{FF2B5EF4-FFF2-40B4-BE49-F238E27FC236}">
                <a16:creationId xmlns:a16="http://schemas.microsoft.com/office/drawing/2014/main" id="{43D49F56-9255-DA2A-05B7-92B1B041F711}"/>
              </a:ext>
            </a:extLst>
          </p:cNvPr>
          <p:cNvSpPr>
            <a:spLocks noGrp="1"/>
          </p:cNvSpPr>
          <p:nvPr>
            <p:ph type="dt" sz="half" idx="10"/>
          </p:nvPr>
        </p:nvSpPr>
        <p:spPr/>
        <p:txBody>
          <a:bodyPr/>
          <a:lstStyle>
            <a:lvl1pPr>
              <a:defRPr>
                <a:solidFill>
                  <a:schemeClr val="bg1"/>
                </a:solidFill>
              </a:defRPr>
            </a:lvl1pPr>
          </a:lstStyle>
          <a:p>
            <a:fld id="{369C0258-E083-684F-B81E-2491FB4EFBD1}" type="datetime1">
              <a:rPr lang="sv-SE" smtClean="0"/>
              <a:t>2025-10-01</a:t>
            </a:fld>
            <a:endParaRPr lang="sv-SE"/>
          </a:p>
        </p:txBody>
      </p:sp>
      <p:sp>
        <p:nvSpPr>
          <p:cNvPr id="5" name="Platshållare för sidfot 4">
            <a:extLst>
              <a:ext uri="{FF2B5EF4-FFF2-40B4-BE49-F238E27FC236}">
                <a16:creationId xmlns:a16="http://schemas.microsoft.com/office/drawing/2014/main" id="{5B69D7AE-6EEB-EE3E-0310-ED9C355673CA}"/>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sp>
        <p:nvSpPr>
          <p:cNvPr id="6" name="Platshållare för bildnummer 5">
            <a:extLst>
              <a:ext uri="{FF2B5EF4-FFF2-40B4-BE49-F238E27FC236}">
                <a16:creationId xmlns:a16="http://schemas.microsoft.com/office/drawing/2014/main" id="{A79EDCB6-5D2D-0312-1EF1-C34529D8AD8D}"/>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Tree>
    <p:extLst>
      <p:ext uri="{BB962C8B-B14F-4D97-AF65-F5344CB8AC3E}">
        <p14:creationId xmlns:p14="http://schemas.microsoft.com/office/powerpoint/2010/main" val="2478540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Title/chapter, navy blue">
    <p:bg>
      <p:bgPr>
        <a:solidFill>
          <a:schemeClr val="accent3"/>
        </a:solidFill>
        <a:effectLst/>
      </p:bgPr>
    </p:bg>
    <p:spTree>
      <p:nvGrpSpPr>
        <p:cNvPr id="1" name=""/>
        <p:cNvGrpSpPr/>
        <p:nvPr/>
      </p:nvGrpSpPr>
      <p:grpSpPr>
        <a:xfrm>
          <a:off x="0" y="0"/>
          <a:ext cx="0" cy="0"/>
          <a:chOff x="0" y="0"/>
          <a:chExt cx="0" cy="0"/>
        </a:xfrm>
      </p:grpSpPr>
      <p:pic>
        <p:nvPicPr>
          <p:cNvPr id="8" name="Bild 7">
            <a:extLst>
              <a:ext uri="{FF2B5EF4-FFF2-40B4-BE49-F238E27FC236}">
                <a16:creationId xmlns:a16="http://schemas.microsoft.com/office/drawing/2014/main" id="{E5884329-1698-379E-55B0-296699708BB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7218363" cy="2852737"/>
          </a:xfrm>
        </p:spPr>
        <p:txBody>
          <a:bodyPr anchor="b"/>
          <a:lstStyle>
            <a:lvl1pPr>
              <a:defRPr sz="6000">
                <a:solidFill>
                  <a:schemeClr val="bg1"/>
                </a:solidFill>
              </a:defRPr>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7218363" cy="863600"/>
          </a:xfrm>
        </p:spPr>
        <p:txBody>
          <a:bodyPr/>
          <a:lstStyle>
            <a:lvl1pPr marL="0" indent="0">
              <a:buNone/>
              <a:defRPr sz="2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08C894E9-0885-714C-A367-BDC2DC59BB91}" type="datetime1">
              <a:rPr lang="sv-SE" smtClean="0"/>
              <a:t>2025-10-01</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pic>
        <p:nvPicPr>
          <p:cNvPr id="9" name="Bild 8">
            <a:extLst>
              <a:ext uri="{FF2B5EF4-FFF2-40B4-BE49-F238E27FC236}">
                <a16:creationId xmlns:a16="http://schemas.microsoft.com/office/drawing/2014/main" id="{E3DA9A33-1CAA-3164-6E44-47421CD08E03}"/>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82681" y="164553"/>
            <a:ext cx="648592" cy="725806"/>
          </a:xfrm>
          <a:prstGeom prst="rect">
            <a:avLst/>
          </a:prstGeom>
        </p:spPr>
      </p:pic>
    </p:spTree>
    <p:extLst>
      <p:ext uri="{BB962C8B-B14F-4D97-AF65-F5344CB8AC3E}">
        <p14:creationId xmlns:p14="http://schemas.microsoft.com/office/powerpoint/2010/main" val="2650629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chapter, image, navy blue">
    <p:bg>
      <p:bgPr>
        <a:solidFill>
          <a:schemeClr val="accent3"/>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5314951" cy="2852737"/>
          </a:xfrm>
        </p:spPr>
        <p:txBody>
          <a:bodyPr anchor="b"/>
          <a:lstStyle>
            <a:lvl1pPr>
              <a:defRPr sz="5400">
                <a:solidFill>
                  <a:schemeClr val="bg1"/>
                </a:solidFill>
              </a:defRPr>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5314951" cy="863600"/>
          </a:xfrm>
        </p:spPr>
        <p:txBody>
          <a:bodyPr/>
          <a:lstStyle>
            <a:lvl1pPr marL="0" indent="0">
              <a:buNone/>
              <a:defRPr sz="20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8" name="Platshållare för bild 2">
            <a:extLst>
              <a:ext uri="{FF2B5EF4-FFF2-40B4-BE49-F238E27FC236}">
                <a16:creationId xmlns:a16="http://schemas.microsoft.com/office/drawing/2014/main" id="{34F955E2-AB95-AB55-6363-04426A618FC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solidFill>
                  <a:schemeClr val="bg1"/>
                </a:solidFill>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6" name="Platshållare för bildnummer 2">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E926FF3D-704F-D246-9E92-4739AF4BF32C}" type="datetime1">
              <a:rPr lang="sv-SE" smtClean="0"/>
              <a:t>2025-10-01</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pic>
        <p:nvPicPr>
          <p:cNvPr id="9" name="Bild 8">
            <a:extLst>
              <a:ext uri="{FF2B5EF4-FFF2-40B4-BE49-F238E27FC236}">
                <a16:creationId xmlns:a16="http://schemas.microsoft.com/office/drawing/2014/main" id="{EACB4A23-3C87-4C5A-07DC-8116B46C6C7A}"/>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Tree>
    <p:extLst>
      <p:ext uri="{BB962C8B-B14F-4D97-AF65-F5344CB8AC3E}">
        <p14:creationId xmlns:p14="http://schemas.microsoft.com/office/powerpoint/2010/main" val="25929940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Headline and conten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en-GB"/>
              <a:t>Click to edit Master title style</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31CF0965-93C0-9548-8879-5851BCBC049F}" type="datetime1">
              <a:rPr lang="sv-SE" smtClean="0"/>
              <a:t>2025-10-01</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178780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Headline and content, blue lines">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en-GB"/>
              <a:t>Click to edit Master title style</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5" y="1795850"/>
            <a:ext cx="8805181" cy="453030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E2AD36EE-D7EC-624A-BB6C-F8DADCB0E6B6}" type="datetime1">
              <a:rPr lang="sv-SE" smtClean="0"/>
              <a:t>2025-10-01</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40272297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Headline and content, sand lines">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en-GB"/>
              <a:t>Click to edit Master title style</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CEEB1428-F34F-9743-B7C9-0212F6B23615}" type="datetime1">
              <a:rPr lang="sv-SE" smtClean="0"/>
              <a:t>2025-10-01</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9108309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Headline and content, light blue ">
    <p:bg>
      <p:bgPr>
        <a:solidFill>
          <a:schemeClr val="accent4"/>
        </a:solidFill>
        <a:effectLst/>
      </p:bgPr>
    </p:bg>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en-GB"/>
              <a:t>Click to edit Master title style</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6" y="1795850"/>
            <a:ext cx="8805182" cy="453030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117AD585-73D1-4C4C-9D7C-030D27625895}" type="datetime1">
              <a:rPr lang="sv-SE" smtClean="0"/>
              <a:t>2025-10-01</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526984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Headline and content, sand">
    <p:bg>
      <p:bgPr>
        <a:solidFill>
          <a:schemeClr val="bg2"/>
        </a:solidFill>
        <a:effectLst/>
      </p:bgPr>
    </p:bg>
    <p:spTree>
      <p:nvGrpSpPr>
        <p:cNvPr id="1" name=""/>
        <p:cNvGrpSpPr/>
        <p:nvPr/>
      </p:nvGrpSpPr>
      <p:grpSpPr>
        <a:xfrm>
          <a:off x="0" y="0"/>
          <a:ext cx="0" cy="0"/>
          <a:chOff x="0" y="0"/>
          <a:chExt cx="0" cy="0"/>
        </a:xfrm>
      </p:grpSpPr>
      <p:pic>
        <p:nvPicPr>
          <p:cNvPr id="7" name="Bild 6">
            <a:extLst>
              <a:ext uri="{FF2B5EF4-FFF2-40B4-BE49-F238E27FC236}">
                <a16:creationId xmlns:a16="http://schemas.microsoft.com/office/drawing/2014/main" id="{DF729698-E3F7-5571-57F4-6705C007B1EC}"/>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p:txBody>
          <a:bodyPr/>
          <a:lstStyle/>
          <a:p>
            <a:r>
              <a:rPr lang="en-GB"/>
              <a:t>Click to edit Master title style</a:t>
            </a:r>
            <a:endParaRPr lang="sv-SE"/>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6" y="1795850"/>
            <a:ext cx="8750754" cy="453030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07E8514D-D455-9E46-BC18-4265F6A85EC5}" type="datetime1">
              <a:rPr lang="sv-SE" smtClean="0"/>
              <a:t>2025-10-01</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38508522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part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14959C9-2F76-B9B0-59E8-58FE65006E5D}"/>
              </a:ext>
            </a:extLst>
          </p:cNvPr>
          <p:cNvSpPr>
            <a:spLocks noGrp="1"/>
          </p:cNvSpPr>
          <p:nvPr>
            <p:ph type="title"/>
          </p:nvPr>
        </p:nvSpPr>
        <p:spPr/>
        <p:txBody>
          <a:bodyPr/>
          <a:lstStyle/>
          <a:p>
            <a:r>
              <a:rPr lang="en-GB"/>
              <a:t>Click to edit Master title style</a:t>
            </a:r>
            <a:endParaRPr lang="sv-SE" dirty="0"/>
          </a:p>
        </p:txBody>
      </p:sp>
      <p:sp>
        <p:nvSpPr>
          <p:cNvPr id="3" name="Platshållare för innehåll 2">
            <a:extLst>
              <a:ext uri="{FF2B5EF4-FFF2-40B4-BE49-F238E27FC236}">
                <a16:creationId xmlns:a16="http://schemas.microsoft.com/office/drawing/2014/main" id="{902AE670-4D80-39DE-5AAA-236D68C5E4FE}"/>
              </a:ext>
            </a:extLst>
          </p:cNvPr>
          <p:cNvSpPr>
            <a:spLocks noGrp="1"/>
          </p:cNvSpPr>
          <p:nvPr>
            <p:ph sz="half" idx="1"/>
          </p:nvPr>
        </p:nvSpPr>
        <p:spPr>
          <a:xfrm>
            <a:off x="600075" y="1795850"/>
            <a:ext cx="5314950" cy="453192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4" name="Platshållare för innehåll 3">
            <a:extLst>
              <a:ext uri="{FF2B5EF4-FFF2-40B4-BE49-F238E27FC236}">
                <a16:creationId xmlns:a16="http://schemas.microsoft.com/office/drawing/2014/main" id="{540C6723-9D57-3BE7-0314-142789CF9371}"/>
              </a:ext>
            </a:extLst>
          </p:cNvPr>
          <p:cNvSpPr>
            <a:spLocks noGrp="1"/>
          </p:cNvSpPr>
          <p:nvPr>
            <p:ph sz="half" idx="2"/>
          </p:nvPr>
        </p:nvSpPr>
        <p:spPr>
          <a:xfrm>
            <a:off x="6275388" y="1795851"/>
            <a:ext cx="5314950" cy="453192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5" name="Platshållare för datum 4">
            <a:extLst>
              <a:ext uri="{FF2B5EF4-FFF2-40B4-BE49-F238E27FC236}">
                <a16:creationId xmlns:a16="http://schemas.microsoft.com/office/drawing/2014/main" id="{E2533F65-F144-E57C-127B-9A8D7ABE671A}"/>
              </a:ext>
            </a:extLst>
          </p:cNvPr>
          <p:cNvSpPr>
            <a:spLocks noGrp="1"/>
          </p:cNvSpPr>
          <p:nvPr>
            <p:ph type="dt" sz="half" idx="10"/>
          </p:nvPr>
        </p:nvSpPr>
        <p:spPr/>
        <p:txBody>
          <a:bodyPr/>
          <a:lstStyle/>
          <a:p>
            <a:fld id="{A67A58AE-A0B6-FF4E-B30B-64917FEAC316}" type="datetime1">
              <a:rPr lang="sv-SE" smtClean="0"/>
              <a:t>2025-10-01</a:t>
            </a:fld>
            <a:endParaRPr lang="sv-SE"/>
          </a:p>
        </p:txBody>
      </p:sp>
      <p:sp>
        <p:nvSpPr>
          <p:cNvPr id="6" name="Platshållare för sidfot 5">
            <a:extLst>
              <a:ext uri="{FF2B5EF4-FFF2-40B4-BE49-F238E27FC236}">
                <a16:creationId xmlns:a16="http://schemas.microsoft.com/office/drawing/2014/main" id="{F6C0DB15-F374-5A00-4880-4AA76C675F94}"/>
              </a:ext>
            </a:extLst>
          </p:cNvPr>
          <p:cNvSpPr>
            <a:spLocks noGrp="1"/>
          </p:cNvSpPr>
          <p:nvPr>
            <p:ph type="ftr" sz="quarter" idx="11"/>
          </p:nvPr>
        </p:nvSpPr>
        <p:spPr/>
        <p:txBody>
          <a:bodyPr/>
          <a:lstStyle/>
          <a:p>
            <a:r>
              <a:rPr lang="sv-SE"/>
              <a:t>Presentation footer</a:t>
            </a:r>
          </a:p>
        </p:txBody>
      </p:sp>
      <p:sp>
        <p:nvSpPr>
          <p:cNvPr id="7" name="Platshållare för bildnummer 6">
            <a:extLst>
              <a:ext uri="{FF2B5EF4-FFF2-40B4-BE49-F238E27FC236}">
                <a16:creationId xmlns:a16="http://schemas.microsoft.com/office/drawing/2014/main" id="{12539EF3-2889-FC04-31FC-8AF48EAFC002}"/>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5487051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parts, subheader">
    <p:spTree>
      <p:nvGrpSpPr>
        <p:cNvPr id="1" name=""/>
        <p:cNvGrpSpPr/>
        <p:nvPr/>
      </p:nvGrpSpPr>
      <p:grpSpPr>
        <a:xfrm>
          <a:off x="0" y="0"/>
          <a:ext cx="0" cy="0"/>
          <a:chOff x="0" y="0"/>
          <a:chExt cx="0" cy="0"/>
        </a:xfrm>
      </p:grpSpPr>
      <p:sp>
        <p:nvSpPr>
          <p:cNvPr id="10" name="Rubrik 9">
            <a:extLst>
              <a:ext uri="{FF2B5EF4-FFF2-40B4-BE49-F238E27FC236}">
                <a16:creationId xmlns:a16="http://schemas.microsoft.com/office/drawing/2014/main" id="{C63C1EB8-E569-DA98-4D95-5FC12FB4C459}"/>
              </a:ext>
            </a:extLst>
          </p:cNvPr>
          <p:cNvSpPr>
            <a:spLocks noGrp="1"/>
          </p:cNvSpPr>
          <p:nvPr>
            <p:ph type="title"/>
          </p:nvPr>
        </p:nvSpPr>
        <p:spPr/>
        <p:txBody>
          <a:body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8DE1978A-D59D-BEB3-3574-B37CA68E4323}"/>
              </a:ext>
            </a:extLst>
          </p:cNvPr>
          <p:cNvSpPr>
            <a:spLocks noGrp="1"/>
          </p:cNvSpPr>
          <p:nvPr>
            <p:ph type="body" idx="1"/>
          </p:nvPr>
        </p:nvSpPr>
        <p:spPr>
          <a:xfrm>
            <a:off x="600075" y="1797111"/>
            <a:ext cx="5314950" cy="319971"/>
          </a:xfrm>
        </p:spPr>
        <p:txBody>
          <a:bodyPr anchor="b">
            <a:noAutofit/>
          </a:bodyPr>
          <a:lstStyle>
            <a:lvl1pPr marL="0" indent="0">
              <a:buNone/>
              <a:defRPr sz="18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Platshållare för innehåll 3">
            <a:extLst>
              <a:ext uri="{FF2B5EF4-FFF2-40B4-BE49-F238E27FC236}">
                <a16:creationId xmlns:a16="http://schemas.microsoft.com/office/drawing/2014/main" id="{3FDE66B4-4491-C676-4004-9327D92F0111}"/>
              </a:ext>
            </a:extLst>
          </p:cNvPr>
          <p:cNvSpPr>
            <a:spLocks noGrp="1"/>
          </p:cNvSpPr>
          <p:nvPr>
            <p:ph sz="half" idx="2"/>
          </p:nvPr>
        </p:nvSpPr>
        <p:spPr>
          <a:xfrm>
            <a:off x="600075" y="2179165"/>
            <a:ext cx="5314950" cy="41486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5" name="Platshållare för text 4">
            <a:extLst>
              <a:ext uri="{FF2B5EF4-FFF2-40B4-BE49-F238E27FC236}">
                <a16:creationId xmlns:a16="http://schemas.microsoft.com/office/drawing/2014/main" id="{F55884CC-21E7-90D7-61AB-0459599D097A}"/>
              </a:ext>
            </a:extLst>
          </p:cNvPr>
          <p:cNvSpPr>
            <a:spLocks noGrp="1"/>
          </p:cNvSpPr>
          <p:nvPr>
            <p:ph type="body" sz="quarter" idx="3"/>
          </p:nvPr>
        </p:nvSpPr>
        <p:spPr>
          <a:xfrm>
            <a:off x="6275388" y="1797111"/>
            <a:ext cx="5314950" cy="319971"/>
          </a:xfrm>
        </p:spPr>
        <p:txBody>
          <a:bodyPr anchor="b">
            <a:noAutofit/>
          </a:bodyPr>
          <a:lstStyle>
            <a:lvl1pPr marL="0" indent="0">
              <a:buNone/>
              <a:defRPr sz="1800" b="1">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Platshållare för innehåll 5">
            <a:extLst>
              <a:ext uri="{FF2B5EF4-FFF2-40B4-BE49-F238E27FC236}">
                <a16:creationId xmlns:a16="http://schemas.microsoft.com/office/drawing/2014/main" id="{C9A9E6FC-CBB8-1BD8-F388-D4BAEC7E1F13}"/>
              </a:ext>
            </a:extLst>
          </p:cNvPr>
          <p:cNvSpPr>
            <a:spLocks noGrp="1"/>
          </p:cNvSpPr>
          <p:nvPr>
            <p:ph sz="quarter" idx="4"/>
          </p:nvPr>
        </p:nvSpPr>
        <p:spPr>
          <a:xfrm>
            <a:off x="6275388" y="2179163"/>
            <a:ext cx="5314950" cy="414861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7" name="Platshållare för datum 6">
            <a:extLst>
              <a:ext uri="{FF2B5EF4-FFF2-40B4-BE49-F238E27FC236}">
                <a16:creationId xmlns:a16="http://schemas.microsoft.com/office/drawing/2014/main" id="{CAFDD56A-1297-3792-8143-D555882FE2CA}"/>
              </a:ext>
            </a:extLst>
          </p:cNvPr>
          <p:cNvSpPr>
            <a:spLocks noGrp="1"/>
          </p:cNvSpPr>
          <p:nvPr>
            <p:ph type="dt" sz="half" idx="10"/>
          </p:nvPr>
        </p:nvSpPr>
        <p:spPr/>
        <p:txBody>
          <a:bodyPr/>
          <a:lstStyle/>
          <a:p>
            <a:fld id="{3626A2DA-BD88-784C-A132-57FFB928491A}" type="datetime1">
              <a:rPr lang="sv-SE" smtClean="0"/>
              <a:t>2025-10-01</a:t>
            </a:fld>
            <a:endParaRPr lang="sv-SE"/>
          </a:p>
        </p:txBody>
      </p:sp>
      <p:sp>
        <p:nvSpPr>
          <p:cNvPr id="8" name="Platshållare för sidfot 7">
            <a:extLst>
              <a:ext uri="{FF2B5EF4-FFF2-40B4-BE49-F238E27FC236}">
                <a16:creationId xmlns:a16="http://schemas.microsoft.com/office/drawing/2014/main" id="{A57BD6EF-A167-CE86-7A77-2162641605FD}"/>
              </a:ext>
            </a:extLst>
          </p:cNvPr>
          <p:cNvSpPr>
            <a:spLocks noGrp="1"/>
          </p:cNvSpPr>
          <p:nvPr>
            <p:ph type="ftr" sz="quarter" idx="11"/>
          </p:nvPr>
        </p:nvSpPr>
        <p:spPr/>
        <p:txBody>
          <a:bodyPr/>
          <a:lstStyle/>
          <a:p>
            <a:r>
              <a:rPr lang="sv-SE"/>
              <a:t>Presentation footer</a:t>
            </a:r>
          </a:p>
        </p:txBody>
      </p:sp>
      <p:sp>
        <p:nvSpPr>
          <p:cNvPr id="9" name="Platshållare för bildnummer 8">
            <a:extLst>
              <a:ext uri="{FF2B5EF4-FFF2-40B4-BE49-F238E27FC236}">
                <a16:creationId xmlns:a16="http://schemas.microsoft.com/office/drawing/2014/main" id="{CDB4B22B-EE55-F7F6-4734-928F7B66EC5D}"/>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7197619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7" name="Rubrik 6">
            <a:extLst>
              <a:ext uri="{FF2B5EF4-FFF2-40B4-BE49-F238E27FC236}">
                <a16:creationId xmlns:a16="http://schemas.microsoft.com/office/drawing/2014/main" id="{9B9D78B8-14EA-7C8B-0F6E-5FC0A61A7676}"/>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6" name="Platshållare för innehåll 2">
            <a:extLst>
              <a:ext uri="{FF2B5EF4-FFF2-40B4-BE49-F238E27FC236}">
                <a16:creationId xmlns:a16="http://schemas.microsoft.com/office/drawing/2014/main" id="{C8E71948-DDFC-93D6-07D4-FA5E9923A9C4}"/>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Platshållare för bild 2">
            <a:extLst>
              <a:ext uri="{FF2B5EF4-FFF2-40B4-BE49-F238E27FC236}">
                <a16:creationId xmlns:a16="http://schemas.microsoft.com/office/drawing/2014/main" id="{A51C4AA9-7CC2-70C9-89B3-A18AC9ECAA3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AC15C714-122B-4048-9D2D-1F5A3BEA504A}" type="datetime1">
              <a:rPr lang="sv-SE" smtClean="0"/>
              <a:t>2025-10-01</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3622685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navy blue">
    <p:bg>
      <p:bgPr>
        <a:solidFill>
          <a:schemeClr val="accent3"/>
        </a:solidFill>
        <a:effectLst/>
      </p:bgPr>
    </p:bg>
    <p:spTree>
      <p:nvGrpSpPr>
        <p:cNvPr id="1" name=""/>
        <p:cNvGrpSpPr/>
        <p:nvPr/>
      </p:nvGrpSpPr>
      <p:grpSpPr>
        <a:xfrm>
          <a:off x="0" y="0"/>
          <a:ext cx="0" cy="0"/>
          <a:chOff x="0" y="0"/>
          <a:chExt cx="0" cy="0"/>
        </a:xfrm>
      </p:grpSpPr>
      <p:pic>
        <p:nvPicPr>
          <p:cNvPr id="8" name="Bild 7">
            <a:extLst>
              <a:ext uri="{FF2B5EF4-FFF2-40B4-BE49-F238E27FC236}">
                <a16:creationId xmlns:a16="http://schemas.microsoft.com/office/drawing/2014/main" id="{063A90AC-AA0F-4983-942B-962F71B301C4}"/>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3936" b="32409"/>
          <a:stretch/>
        </p:blipFill>
        <p:spPr>
          <a:xfrm>
            <a:off x="-1" y="1"/>
            <a:ext cx="3177767" cy="4635374"/>
          </a:xfrm>
          <a:prstGeom prst="rect">
            <a:avLst/>
          </a:prstGeom>
        </p:spPr>
      </p:pic>
      <p:pic>
        <p:nvPicPr>
          <p:cNvPr id="10" name="Bild 9">
            <a:extLst>
              <a:ext uri="{FF2B5EF4-FFF2-40B4-BE49-F238E27FC236}">
                <a16:creationId xmlns:a16="http://schemas.microsoft.com/office/drawing/2014/main" id="{73BDFF50-BF25-9A02-09D1-C21E45C0BA8F}"/>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t="72740" r="75198" b="-1"/>
          <a:stretch/>
        </p:blipFill>
        <p:spPr>
          <a:xfrm flipH="1">
            <a:off x="9166550" y="4988459"/>
            <a:ext cx="3023858" cy="1869540"/>
          </a:xfrm>
          <a:prstGeom prst="rect">
            <a:avLst/>
          </a:prstGeom>
        </p:spPr>
      </p:pic>
      <p:pic>
        <p:nvPicPr>
          <p:cNvPr id="9" name="Logotype">
            <a:extLst>
              <a:ext uri="{FF2B5EF4-FFF2-40B4-BE49-F238E27FC236}">
                <a16:creationId xmlns:a16="http://schemas.microsoft.com/office/drawing/2014/main" id="{5CB0B686-93A0-FA00-859F-3930A6FB741E}"/>
              </a:ext>
            </a:extLst>
          </p:cNvPr>
          <p:cNvPicPr>
            <a:picLocks noChangeAspect="1"/>
          </p:cNvPicPr>
          <p:nvPr userDrawn="1"/>
        </p:nvPicPr>
        <p:blipFill>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213011" y="998292"/>
            <a:ext cx="1764387" cy="1974432"/>
          </a:xfrm>
          <a:prstGeom prst="rect">
            <a:avLst/>
          </a:prstGeom>
        </p:spPr>
      </p:pic>
      <p:sp>
        <p:nvSpPr>
          <p:cNvPr id="2" name="Rubrik 1">
            <a:extLst>
              <a:ext uri="{FF2B5EF4-FFF2-40B4-BE49-F238E27FC236}">
                <a16:creationId xmlns:a16="http://schemas.microsoft.com/office/drawing/2014/main" id="{191A984F-EC06-FCDC-F274-D5275A60CDCA}"/>
              </a:ext>
            </a:extLst>
          </p:cNvPr>
          <p:cNvSpPr>
            <a:spLocks noGrp="1"/>
          </p:cNvSpPr>
          <p:nvPr>
            <p:ph type="ctrTitle" hasCustomPrompt="1"/>
          </p:nvPr>
        </p:nvSpPr>
        <p:spPr>
          <a:xfrm>
            <a:off x="1695853" y="3571875"/>
            <a:ext cx="8798701" cy="1654175"/>
          </a:xfrm>
        </p:spPr>
        <p:txBody>
          <a:bodyPr anchor="ctr">
            <a:noAutofit/>
          </a:bodyPr>
          <a:lstStyle>
            <a:lvl1pPr algn="ctr">
              <a:defRPr sz="4800">
                <a:solidFill>
                  <a:schemeClr val="bg1"/>
                </a:solidFill>
              </a:defRPr>
            </a:lvl1pPr>
          </a:lstStyle>
          <a:p>
            <a:r>
              <a:rPr lang="sv-SE" dirty="0"/>
              <a:t>Presentation </a:t>
            </a:r>
            <a:r>
              <a:rPr lang="sv-SE" dirty="0" err="1"/>
              <a:t>title</a:t>
            </a:r>
            <a:endParaRPr lang="sv-SE" dirty="0"/>
          </a:p>
        </p:txBody>
      </p:sp>
      <p:sp>
        <p:nvSpPr>
          <p:cNvPr id="3" name="Underrubrik 2">
            <a:extLst>
              <a:ext uri="{FF2B5EF4-FFF2-40B4-BE49-F238E27FC236}">
                <a16:creationId xmlns:a16="http://schemas.microsoft.com/office/drawing/2014/main" id="{7A3458D8-0B11-6CF5-7CF4-C5CA80850FBF}"/>
              </a:ext>
            </a:extLst>
          </p:cNvPr>
          <p:cNvSpPr>
            <a:spLocks noGrp="1"/>
          </p:cNvSpPr>
          <p:nvPr>
            <p:ph type="subTitle" idx="1" hasCustomPrompt="1"/>
          </p:nvPr>
        </p:nvSpPr>
        <p:spPr>
          <a:xfrm>
            <a:off x="2132013" y="5776913"/>
            <a:ext cx="7926387" cy="461962"/>
          </a:xfrm>
        </p:spPr>
        <p:txBody>
          <a:bodyPr>
            <a:normAutofit/>
          </a:bodyPr>
          <a:lstStyle>
            <a:lvl1pPr marL="0" indent="0" algn="ctr">
              <a:buNone/>
              <a:defRPr sz="20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err="1"/>
              <a:t>Subtitle</a:t>
            </a:r>
            <a:r>
              <a:rPr lang="sv-SE" dirty="0"/>
              <a:t> </a:t>
            </a:r>
            <a:r>
              <a:rPr lang="sv-SE" dirty="0" err="1"/>
              <a:t>here</a:t>
            </a:r>
            <a:endParaRPr lang="sv-SE" dirty="0"/>
          </a:p>
        </p:txBody>
      </p:sp>
      <p:sp>
        <p:nvSpPr>
          <p:cNvPr id="4" name="Platshållare för datum 3">
            <a:extLst>
              <a:ext uri="{FF2B5EF4-FFF2-40B4-BE49-F238E27FC236}">
                <a16:creationId xmlns:a16="http://schemas.microsoft.com/office/drawing/2014/main" id="{43D49F56-9255-DA2A-05B7-92B1B041F711}"/>
              </a:ext>
            </a:extLst>
          </p:cNvPr>
          <p:cNvSpPr>
            <a:spLocks noGrp="1"/>
          </p:cNvSpPr>
          <p:nvPr>
            <p:ph type="dt" sz="half" idx="10"/>
          </p:nvPr>
        </p:nvSpPr>
        <p:spPr/>
        <p:txBody>
          <a:bodyPr/>
          <a:lstStyle>
            <a:lvl1pPr>
              <a:defRPr>
                <a:solidFill>
                  <a:schemeClr val="bg1"/>
                </a:solidFill>
              </a:defRPr>
            </a:lvl1pPr>
          </a:lstStyle>
          <a:p>
            <a:fld id="{D7F93862-881E-DF46-AD81-FDB1501BAD48}" type="datetime1">
              <a:rPr lang="sv-SE" smtClean="0"/>
              <a:t>2025-10-01</a:t>
            </a:fld>
            <a:endParaRPr lang="sv-SE"/>
          </a:p>
        </p:txBody>
      </p:sp>
      <p:sp>
        <p:nvSpPr>
          <p:cNvPr id="5" name="Platshållare för sidfot 4">
            <a:extLst>
              <a:ext uri="{FF2B5EF4-FFF2-40B4-BE49-F238E27FC236}">
                <a16:creationId xmlns:a16="http://schemas.microsoft.com/office/drawing/2014/main" id="{5B69D7AE-6EEB-EE3E-0310-ED9C355673CA}"/>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sp>
        <p:nvSpPr>
          <p:cNvPr id="6" name="Platshållare för bildnummer 5">
            <a:extLst>
              <a:ext uri="{FF2B5EF4-FFF2-40B4-BE49-F238E27FC236}">
                <a16:creationId xmlns:a16="http://schemas.microsoft.com/office/drawing/2014/main" id="{A79EDCB6-5D2D-0312-1EF1-C34529D8AD8D}"/>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Tree>
    <p:extLst>
      <p:ext uri="{BB962C8B-B14F-4D97-AF65-F5344CB8AC3E}">
        <p14:creationId xmlns:p14="http://schemas.microsoft.com/office/powerpoint/2010/main" val="9665845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light blue">
    <p:bg>
      <p:bgPr>
        <a:solidFill>
          <a:schemeClr val="accent4"/>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3CE53B21-3BB0-7776-1C8F-14570934732F}"/>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0" name="Rubrik 1">
            <a:extLst>
              <a:ext uri="{FF2B5EF4-FFF2-40B4-BE49-F238E27FC236}">
                <a16:creationId xmlns:a16="http://schemas.microsoft.com/office/drawing/2014/main" id="{70BAD773-C5A8-1DD6-DAEF-296346C1E1B4}"/>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8" name="Platshållare för innehåll 1">
            <a:extLst>
              <a:ext uri="{FF2B5EF4-FFF2-40B4-BE49-F238E27FC236}">
                <a16:creationId xmlns:a16="http://schemas.microsoft.com/office/drawing/2014/main" id="{9E21FC13-6345-3248-A947-DE8A8903EE8D}"/>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11" name="Rubrik 2">
            <a:extLst>
              <a:ext uri="{FF2B5EF4-FFF2-40B4-BE49-F238E27FC236}">
                <a16:creationId xmlns:a16="http://schemas.microsoft.com/office/drawing/2014/main" id="{45E054D9-4635-C7AD-5248-012C9290BBA9}"/>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9" name="Platshållare för innehåll 2">
            <a:extLst>
              <a:ext uri="{FF2B5EF4-FFF2-40B4-BE49-F238E27FC236}">
                <a16:creationId xmlns:a16="http://schemas.microsoft.com/office/drawing/2014/main" id="{08973148-6FE0-2E5B-CDAC-B5A8EFA5DCAF}"/>
              </a:ext>
            </a:extLst>
          </p:cNvPr>
          <p:cNvSpPr>
            <a:spLocks noGrp="1"/>
          </p:cNvSpPr>
          <p:nvPr>
            <p:ph sz="half" idx="13"/>
          </p:nvPr>
        </p:nvSpPr>
        <p:spPr>
          <a:xfrm>
            <a:off x="6661947" y="2281473"/>
            <a:ext cx="4928391"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EE5E874D-60F8-8B45-B36B-3029A6FA7FCB}" type="datetime1">
              <a:rPr lang="sv-SE" smtClean="0"/>
              <a:t>2025-10-01</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31794251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mparison, sand">
    <p:bg>
      <p:bgPr>
        <a:solidFill>
          <a:schemeClr val="bg2"/>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D98A3471-E78E-5A25-CDCD-A70A1BA88DD1}"/>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A2A70668-AB85-7E63-22C0-B9431D72BC07}"/>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11" name="Platshållare för innehåll 1">
            <a:extLst>
              <a:ext uri="{FF2B5EF4-FFF2-40B4-BE49-F238E27FC236}">
                <a16:creationId xmlns:a16="http://schemas.microsoft.com/office/drawing/2014/main" id="{65773533-9418-9BC8-07BE-DE1982D8EE15}"/>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Rubrik 2">
            <a:extLst>
              <a:ext uri="{FF2B5EF4-FFF2-40B4-BE49-F238E27FC236}">
                <a16:creationId xmlns:a16="http://schemas.microsoft.com/office/drawing/2014/main" id="{592051F6-14B7-8364-56E9-FC036767257B}"/>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10" name="Platshållare för innehåll 2">
            <a:extLst>
              <a:ext uri="{FF2B5EF4-FFF2-40B4-BE49-F238E27FC236}">
                <a16:creationId xmlns:a16="http://schemas.microsoft.com/office/drawing/2014/main" id="{BF2B79C1-A27F-5DA9-D1F0-FC96C9A68BC7}"/>
              </a:ext>
            </a:extLst>
          </p:cNvPr>
          <p:cNvSpPr>
            <a:spLocks noGrp="1"/>
          </p:cNvSpPr>
          <p:nvPr>
            <p:ph sz="half" idx="13"/>
          </p:nvPr>
        </p:nvSpPr>
        <p:spPr>
          <a:xfrm>
            <a:off x="6661947" y="2281473"/>
            <a:ext cx="4928391"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7FE3A002-8AA0-194E-81B1-1ADE5B52840E}" type="datetime1">
              <a:rPr lang="sv-SE" smtClean="0"/>
              <a:t>2025-10-01</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6169482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mparison, KTH blue">
    <p:bg>
      <p:bgPr>
        <a:solidFill>
          <a:schemeClr val="accent1"/>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83C6AD54-EED3-3960-39F1-6C44C49ED29A}"/>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3B85E6DD-F8DF-4BBD-E46A-52EC6D703C63}"/>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13" name="Platshållare för innehåll 1">
            <a:extLst>
              <a:ext uri="{FF2B5EF4-FFF2-40B4-BE49-F238E27FC236}">
                <a16:creationId xmlns:a16="http://schemas.microsoft.com/office/drawing/2014/main" id="{DD1CE06C-E8A4-9360-B155-3B7D11D411EA}"/>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Rubrik 2">
            <a:extLst>
              <a:ext uri="{FF2B5EF4-FFF2-40B4-BE49-F238E27FC236}">
                <a16:creationId xmlns:a16="http://schemas.microsoft.com/office/drawing/2014/main" id="{CC32D746-BC2A-D4E0-4FDE-8026A3339744}"/>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bg1"/>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10" name="Platshållare för innehåll 2">
            <a:extLst>
              <a:ext uri="{FF2B5EF4-FFF2-40B4-BE49-F238E27FC236}">
                <a16:creationId xmlns:a16="http://schemas.microsoft.com/office/drawing/2014/main" id="{0B6CAC2E-851A-9B60-91F5-AEEA25AB753E}"/>
              </a:ext>
            </a:extLst>
          </p:cNvPr>
          <p:cNvSpPr>
            <a:spLocks noGrp="1"/>
          </p:cNvSpPr>
          <p:nvPr>
            <p:ph sz="half" idx="13"/>
          </p:nvPr>
        </p:nvSpPr>
        <p:spPr>
          <a:xfrm>
            <a:off x="6661947" y="2281473"/>
            <a:ext cx="4928391" cy="4046300"/>
          </a:xfrm>
        </p:spPr>
        <p:txBody>
          <a:bodyPr/>
          <a:lstStyle>
            <a:lvl1pPr>
              <a:buClr>
                <a:schemeClr val="accent2"/>
              </a:buClr>
              <a:defRPr>
                <a:solidFill>
                  <a:schemeClr val="bg1"/>
                </a:solidFill>
              </a:defRPr>
            </a:lvl1pPr>
            <a:lvl2pPr>
              <a:buClr>
                <a:schemeClr val="accent2"/>
              </a:buClr>
              <a:defRPr>
                <a:solidFill>
                  <a:schemeClr val="bg1"/>
                </a:solidFill>
              </a:defRPr>
            </a:lvl2pPr>
            <a:lvl3pPr>
              <a:buClr>
                <a:schemeClr val="accent2"/>
              </a:buClr>
              <a:defRPr>
                <a:solidFill>
                  <a:schemeClr val="bg1"/>
                </a:solidFill>
              </a:defRPr>
            </a:lvl3pPr>
            <a:lvl4pPr>
              <a:buClr>
                <a:schemeClr val="accent2"/>
              </a:buClr>
              <a:defRPr>
                <a:solidFill>
                  <a:schemeClr val="bg1"/>
                </a:solidFill>
              </a:defRPr>
            </a:lvl4pPr>
            <a:lvl5pPr>
              <a:buClr>
                <a:schemeClr val="accent2"/>
              </a:buCl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B003E109-5503-A446-83DE-4F0349794E27}" type="datetime1">
              <a:rPr lang="sv-SE" smtClean="0"/>
              <a:t>2025-10-01</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237156728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navy blue">
    <p:bg>
      <p:bgPr>
        <a:solidFill>
          <a:schemeClr val="tx2"/>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4BFF3707-BCF8-3B40-4A6E-BB485A3058DD}"/>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7E30C4E1-FD13-FB51-43E8-4F36CF652781}"/>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13" name="Platshållare för innehåll 1">
            <a:extLst>
              <a:ext uri="{FF2B5EF4-FFF2-40B4-BE49-F238E27FC236}">
                <a16:creationId xmlns:a16="http://schemas.microsoft.com/office/drawing/2014/main" id="{E649F8F8-B8DB-7C5C-A600-75F519BA5D5A}"/>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Rubrik 2">
            <a:extLst>
              <a:ext uri="{FF2B5EF4-FFF2-40B4-BE49-F238E27FC236}">
                <a16:creationId xmlns:a16="http://schemas.microsoft.com/office/drawing/2014/main" id="{D24132AE-47F1-716B-6975-B6DE84BD7143}"/>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bg1"/>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10" name="Platshållare för innehåll 2">
            <a:extLst>
              <a:ext uri="{FF2B5EF4-FFF2-40B4-BE49-F238E27FC236}">
                <a16:creationId xmlns:a16="http://schemas.microsoft.com/office/drawing/2014/main" id="{C2860E0A-4616-275E-6EEB-5B0EBBD9F7E3}"/>
              </a:ext>
            </a:extLst>
          </p:cNvPr>
          <p:cNvSpPr>
            <a:spLocks noGrp="1"/>
          </p:cNvSpPr>
          <p:nvPr>
            <p:ph sz="half" idx="13"/>
          </p:nvPr>
        </p:nvSpPr>
        <p:spPr>
          <a:xfrm>
            <a:off x="6661947" y="2281473"/>
            <a:ext cx="4928391" cy="40463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1F9706F9-3770-3C47-9C0E-E405B1F87DBD}" type="datetime1">
              <a:rPr lang="sv-SE" smtClean="0"/>
              <a:t>2025-10-01</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33430972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rison, green">
    <p:bg>
      <p:bgPr>
        <a:solidFill>
          <a:srgbClr val="C7EBBA"/>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3C498978-27A1-BC36-D1C0-F12E64FC5C0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58CDF499-9790-E8A2-3B44-8DDFA267A94F}"/>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11" name="Platshållare för innehåll 1">
            <a:extLst>
              <a:ext uri="{FF2B5EF4-FFF2-40B4-BE49-F238E27FC236}">
                <a16:creationId xmlns:a16="http://schemas.microsoft.com/office/drawing/2014/main" id="{86430320-1A4F-412F-300A-456151767E30}"/>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Rubrik 2">
            <a:extLst>
              <a:ext uri="{FF2B5EF4-FFF2-40B4-BE49-F238E27FC236}">
                <a16:creationId xmlns:a16="http://schemas.microsoft.com/office/drawing/2014/main" id="{9B510906-94F4-6B14-FDC7-76CDBAF81A19}"/>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10" name="Platshållare för innehåll 2">
            <a:extLst>
              <a:ext uri="{FF2B5EF4-FFF2-40B4-BE49-F238E27FC236}">
                <a16:creationId xmlns:a16="http://schemas.microsoft.com/office/drawing/2014/main" id="{334025BC-079F-EA86-F798-CAD6618E645E}"/>
              </a:ext>
            </a:extLst>
          </p:cNvPr>
          <p:cNvSpPr>
            <a:spLocks noGrp="1"/>
          </p:cNvSpPr>
          <p:nvPr>
            <p:ph sz="half" idx="13"/>
          </p:nvPr>
        </p:nvSpPr>
        <p:spPr>
          <a:xfrm>
            <a:off x="6661947" y="2281473"/>
            <a:ext cx="4928391"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8E503FC7-D8F6-4243-8CCB-9A739180F56A}" type="datetime1">
              <a:rPr lang="sv-SE" smtClean="0"/>
              <a:t>2025-10-01</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12125025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mparison, teal">
    <p:bg>
      <p:bgPr>
        <a:solidFill>
          <a:srgbClr val="B2E0E0"/>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925A3E22-BA62-7F69-450C-20B52F594B73}"/>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E1E07B9C-02BD-AC56-ABC5-455CEBB24ACF}"/>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11" name="Platshållare för innehåll 1">
            <a:extLst>
              <a:ext uri="{FF2B5EF4-FFF2-40B4-BE49-F238E27FC236}">
                <a16:creationId xmlns:a16="http://schemas.microsoft.com/office/drawing/2014/main" id="{22D67319-CD30-B99B-C636-4905BD0CE9D9}"/>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Rubrik 2">
            <a:extLst>
              <a:ext uri="{FF2B5EF4-FFF2-40B4-BE49-F238E27FC236}">
                <a16:creationId xmlns:a16="http://schemas.microsoft.com/office/drawing/2014/main" id="{FE151B58-3B63-330E-7BE5-9A36F8D82000}"/>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10" name="Platshållare för innehåll 2">
            <a:extLst>
              <a:ext uri="{FF2B5EF4-FFF2-40B4-BE49-F238E27FC236}">
                <a16:creationId xmlns:a16="http://schemas.microsoft.com/office/drawing/2014/main" id="{1BA7EFEF-D6C1-C9F7-8504-107188FC0566}"/>
              </a:ext>
            </a:extLst>
          </p:cNvPr>
          <p:cNvSpPr>
            <a:spLocks noGrp="1"/>
          </p:cNvSpPr>
          <p:nvPr>
            <p:ph sz="half" idx="13"/>
          </p:nvPr>
        </p:nvSpPr>
        <p:spPr>
          <a:xfrm>
            <a:off x="6661947" y="2281473"/>
            <a:ext cx="4928391"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9719EDF7-C24A-7E4C-9EBB-98C778ECC35A}" type="datetime1">
              <a:rPr lang="sv-SE" smtClean="0"/>
              <a:t>2025-10-01</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39062174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mparison, red">
    <p:bg>
      <p:bgPr>
        <a:solidFill>
          <a:srgbClr val="FFCCC4"/>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0A12FA56-217E-78A9-0201-C28109AB8E93}"/>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214F56B9-DEF6-409D-736C-E96172170452}"/>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11" name="Platshållare för innehåll 1">
            <a:extLst>
              <a:ext uri="{FF2B5EF4-FFF2-40B4-BE49-F238E27FC236}">
                <a16:creationId xmlns:a16="http://schemas.microsoft.com/office/drawing/2014/main" id="{C0ECC4A3-C076-B625-7E77-9DE3F047B9BB}"/>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Rubrik 2">
            <a:extLst>
              <a:ext uri="{FF2B5EF4-FFF2-40B4-BE49-F238E27FC236}">
                <a16:creationId xmlns:a16="http://schemas.microsoft.com/office/drawing/2014/main" id="{0A9AF8D0-B58B-0439-D162-96136F7DA0C7}"/>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10" name="Platshållare för innehåll 2">
            <a:extLst>
              <a:ext uri="{FF2B5EF4-FFF2-40B4-BE49-F238E27FC236}">
                <a16:creationId xmlns:a16="http://schemas.microsoft.com/office/drawing/2014/main" id="{BC163C54-5959-5606-C36B-9E364C931E73}"/>
              </a:ext>
            </a:extLst>
          </p:cNvPr>
          <p:cNvSpPr>
            <a:spLocks noGrp="1"/>
          </p:cNvSpPr>
          <p:nvPr>
            <p:ph sz="half" idx="13"/>
          </p:nvPr>
        </p:nvSpPr>
        <p:spPr>
          <a:xfrm>
            <a:off x="6661947" y="2281473"/>
            <a:ext cx="4928391"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6DB96772-CADE-B345-804B-3DF93A11AE0A}" type="datetime1">
              <a:rPr lang="sv-SE" smtClean="0"/>
              <a:t>2025-10-01</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4178440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arison, yellow">
    <p:bg>
      <p:bgPr>
        <a:solidFill>
          <a:srgbClr val="FFF0B0"/>
        </a:solidFill>
        <a:effectLst/>
      </p:bgPr>
    </p:bg>
    <p:spTree>
      <p:nvGrpSpPr>
        <p:cNvPr id="1" name=""/>
        <p:cNvGrpSpPr/>
        <p:nvPr/>
      </p:nvGrpSpPr>
      <p:grpSpPr>
        <a:xfrm>
          <a:off x="0" y="0"/>
          <a:ext cx="0" cy="0"/>
          <a:chOff x="0" y="0"/>
          <a:chExt cx="0" cy="0"/>
        </a:xfrm>
      </p:grpSpPr>
      <p:sp>
        <p:nvSpPr>
          <p:cNvPr id="12" name="Rektangel 11">
            <a:extLst>
              <a:ext uri="{FF2B5EF4-FFF2-40B4-BE49-F238E27FC236}">
                <a16:creationId xmlns:a16="http://schemas.microsoft.com/office/drawing/2014/main" id="{D397E574-764C-83EF-BF38-E62B63590B09}"/>
              </a:ext>
            </a:extLst>
          </p:cNvPr>
          <p:cNvSpPr/>
          <p:nvPr userDrawn="1"/>
        </p:nvSpPr>
        <p:spPr>
          <a:xfrm>
            <a:off x="0" y="0"/>
            <a:ext cx="6096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7" name="Bild 6">
            <a:extLst>
              <a:ext uri="{FF2B5EF4-FFF2-40B4-BE49-F238E27FC236}">
                <a16:creationId xmlns:a16="http://schemas.microsoft.com/office/drawing/2014/main" id="{A5D08FD5-CEDA-760E-6063-D0EA59B0D67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
        <p:nvSpPr>
          <p:cNvPr id="14" name="Rubrik 1">
            <a:extLst>
              <a:ext uri="{FF2B5EF4-FFF2-40B4-BE49-F238E27FC236}">
                <a16:creationId xmlns:a16="http://schemas.microsoft.com/office/drawing/2014/main" id="{F9485CCE-1723-48F8-36F7-B271C8911C85}"/>
              </a:ext>
            </a:extLst>
          </p:cNvPr>
          <p:cNvSpPr>
            <a:spLocks noGrp="1"/>
          </p:cNvSpPr>
          <p:nvPr>
            <p:ph type="title"/>
          </p:nvPr>
        </p:nvSpPr>
        <p:spPr>
          <a:xfrm>
            <a:off x="600076" y="1095632"/>
            <a:ext cx="4929982" cy="977612"/>
          </a:xfrm>
        </p:spPr>
        <p:txBody>
          <a:bodyPr/>
          <a:lstStyle/>
          <a:p>
            <a:r>
              <a:rPr lang="en-GB"/>
              <a:t>Click to edit Master title style</a:t>
            </a:r>
            <a:endParaRPr lang="sv-SE" dirty="0"/>
          </a:p>
        </p:txBody>
      </p:sp>
      <p:sp>
        <p:nvSpPr>
          <p:cNvPr id="11" name="Platshållare för innehåll 1">
            <a:extLst>
              <a:ext uri="{FF2B5EF4-FFF2-40B4-BE49-F238E27FC236}">
                <a16:creationId xmlns:a16="http://schemas.microsoft.com/office/drawing/2014/main" id="{020AD7BA-30E7-614D-F529-872AA9BB7A1A}"/>
              </a:ext>
            </a:extLst>
          </p:cNvPr>
          <p:cNvSpPr>
            <a:spLocks noGrp="1"/>
          </p:cNvSpPr>
          <p:nvPr>
            <p:ph sz="half" idx="1"/>
          </p:nvPr>
        </p:nvSpPr>
        <p:spPr>
          <a:xfrm>
            <a:off x="600075" y="2281473"/>
            <a:ext cx="4929982"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Rubrik 2">
            <a:extLst>
              <a:ext uri="{FF2B5EF4-FFF2-40B4-BE49-F238E27FC236}">
                <a16:creationId xmlns:a16="http://schemas.microsoft.com/office/drawing/2014/main" id="{976FF026-F97C-9444-5B6A-C4AF50690ADD}"/>
              </a:ext>
            </a:extLst>
          </p:cNvPr>
          <p:cNvSpPr>
            <a:spLocks noGrp="1"/>
          </p:cNvSpPr>
          <p:nvPr>
            <p:ph type="body" sz="quarter" idx="14"/>
          </p:nvPr>
        </p:nvSpPr>
        <p:spPr>
          <a:xfrm>
            <a:off x="6660356" y="1095632"/>
            <a:ext cx="4928392" cy="977612"/>
          </a:xfrm>
        </p:spPr>
        <p:txBody>
          <a:bodyPr tIns="108000" anchor="t">
            <a:noAutofit/>
          </a:bodyPr>
          <a:lstStyle>
            <a:lvl1pPr marL="0" indent="0">
              <a:lnSpc>
                <a:spcPct val="90000"/>
              </a:lnSpc>
              <a:buNone/>
              <a:defRPr sz="3600" b="1">
                <a:solidFill>
                  <a:schemeClr val="tx2"/>
                </a:solidFill>
                <a:latin typeface="+mj-lt"/>
              </a:defRPr>
            </a:lvl1pPr>
            <a:lvl2pPr marL="457200" indent="0">
              <a:buNone/>
              <a:defRPr>
                <a:solidFill>
                  <a:schemeClr val="tx2"/>
                </a:solidFill>
                <a:latin typeface="+mj-lt"/>
              </a:defRPr>
            </a:lvl2pPr>
            <a:lvl3pPr marL="914400" indent="0">
              <a:buNone/>
              <a:defRPr>
                <a:solidFill>
                  <a:schemeClr val="tx2"/>
                </a:solidFill>
                <a:latin typeface="+mj-lt"/>
              </a:defRPr>
            </a:lvl3pPr>
            <a:lvl4pPr marL="1371600" indent="0">
              <a:buNone/>
              <a:defRPr>
                <a:solidFill>
                  <a:schemeClr val="tx2"/>
                </a:solidFill>
                <a:latin typeface="+mj-lt"/>
              </a:defRPr>
            </a:lvl4pPr>
            <a:lvl5pPr marL="1828800" indent="0">
              <a:buNone/>
              <a:defRPr>
                <a:solidFill>
                  <a:schemeClr val="tx2"/>
                </a:solidFill>
                <a:latin typeface="+mj-lt"/>
              </a:defRPr>
            </a:lvl5pPr>
          </a:lstStyle>
          <a:p>
            <a:pPr lvl="0"/>
            <a:r>
              <a:rPr lang="en-GB"/>
              <a:t>Click to edit Master text styles</a:t>
            </a:r>
          </a:p>
        </p:txBody>
      </p:sp>
      <p:sp>
        <p:nvSpPr>
          <p:cNvPr id="10" name="Platshållare för innehåll 2">
            <a:extLst>
              <a:ext uri="{FF2B5EF4-FFF2-40B4-BE49-F238E27FC236}">
                <a16:creationId xmlns:a16="http://schemas.microsoft.com/office/drawing/2014/main" id="{93803107-D46C-D12D-AAD7-E84641384E1F}"/>
              </a:ext>
            </a:extLst>
          </p:cNvPr>
          <p:cNvSpPr>
            <a:spLocks noGrp="1"/>
          </p:cNvSpPr>
          <p:nvPr>
            <p:ph sz="half" idx="13"/>
          </p:nvPr>
        </p:nvSpPr>
        <p:spPr>
          <a:xfrm>
            <a:off x="6661947" y="2281473"/>
            <a:ext cx="4928391" cy="404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1A8EB3F3-676A-79F6-8987-44C3A32E046F}"/>
              </a:ext>
            </a:extLst>
          </p:cNvPr>
          <p:cNvSpPr>
            <a:spLocks noGrp="1"/>
          </p:cNvSpPr>
          <p:nvPr>
            <p:ph type="dt" sz="half" idx="10"/>
          </p:nvPr>
        </p:nvSpPr>
        <p:spPr/>
        <p:txBody>
          <a:bodyPr/>
          <a:lstStyle/>
          <a:p>
            <a:fld id="{669F8B43-28B6-0949-93DC-6B291391CFD4}" type="datetime1">
              <a:rPr lang="sv-SE" smtClean="0"/>
              <a:t>2025-10-01</a:t>
            </a:fld>
            <a:endParaRPr lang="sv-SE" dirty="0"/>
          </a:p>
        </p:txBody>
      </p:sp>
      <p:sp>
        <p:nvSpPr>
          <p:cNvPr id="4" name="Platshållare för sidfot 3">
            <a:extLst>
              <a:ext uri="{FF2B5EF4-FFF2-40B4-BE49-F238E27FC236}">
                <a16:creationId xmlns:a16="http://schemas.microsoft.com/office/drawing/2014/main" id="{A0C791DF-47D1-0444-64B4-28EE4F11BCF3}"/>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F9FF0802-1CA1-C7EA-0195-64C787BCB7FB}"/>
              </a:ext>
            </a:extLst>
          </p:cNvPr>
          <p:cNvSpPr>
            <a:spLocks noGrp="1"/>
          </p:cNvSpPr>
          <p:nvPr>
            <p:ph type="sldNum" sz="quarter" idx="12"/>
          </p:nvPr>
        </p:nvSpPr>
        <p:spPr/>
        <p:txBody>
          <a:bodyPr/>
          <a:lstStyle/>
          <a:p>
            <a:fld id="{B716C8F4-20CD-364A-8A8E-DE130115B178}" type="slidenum">
              <a:rPr lang="sv-SE" smtClean="0"/>
              <a:pPr/>
              <a:t>‹#›</a:t>
            </a:fld>
            <a:endParaRPr lang="sv-SE"/>
          </a:p>
        </p:txBody>
      </p:sp>
    </p:spTree>
    <p:extLst>
      <p:ext uri="{BB962C8B-B14F-4D97-AF65-F5344CB8AC3E}">
        <p14:creationId xmlns:p14="http://schemas.microsoft.com/office/powerpoint/2010/main" val="26502592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line and 1 image">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4" y="1919288"/>
            <a:ext cx="10990263"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3450A6BD-1EFB-BD42-9DC0-F0A6BEB4C27D}" type="datetime1">
              <a:rPr lang="sv-SE" smtClean="0"/>
              <a:t>2025-10-01</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4566691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line and 2 imag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5314950"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6273800" y="1919288"/>
            <a:ext cx="5314950"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ADBDFCF2-2839-8D4F-B5E5-9B488CE2E4EE}" type="datetime1">
              <a:rPr lang="sv-SE" smtClean="0"/>
              <a:t>2025-10-01</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906981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E4E20116-AB17-4A1A-F8AD-05FA68213302}"/>
              </a:ext>
            </a:extLst>
          </p:cNvPr>
          <p:cNvSpPr/>
          <p:nvPr userDrawn="1"/>
        </p:nvSpPr>
        <p:spPr>
          <a:xfrm>
            <a:off x="0" y="0"/>
            <a:ext cx="12192000" cy="6858000"/>
          </a:xfrm>
          <a:prstGeom prst="rect">
            <a:avLst/>
          </a:prstGeom>
          <a:solidFill>
            <a:schemeClr val="tx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pic>
        <p:nvPicPr>
          <p:cNvPr id="9" name="Logotype">
            <a:extLst>
              <a:ext uri="{FF2B5EF4-FFF2-40B4-BE49-F238E27FC236}">
                <a16:creationId xmlns:a16="http://schemas.microsoft.com/office/drawing/2014/main" id="{5CB0B686-93A0-FA00-859F-3930A6FB741E}"/>
              </a:ext>
            </a:extLst>
          </p:cNvPr>
          <p:cNvPicPr>
            <a:picLocks noChangeAspect="1"/>
          </p:cNvPicPr>
          <p:nvPr userDrawn="1"/>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5213011" y="998292"/>
            <a:ext cx="1764387" cy="1974432"/>
          </a:xfrm>
          <a:prstGeom prst="rect">
            <a:avLst/>
          </a:prstGeom>
        </p:spPr>
      </p:pic>
      <p:sp>
        <p:nvSpPr>
          <p:cNvPr id="2" name="Rubrik 1">
            <a:extLst>
              <a:ext uri="{FF2B5EF4-FFF2-40B4-BE49-F238E27FC236}">
                <a16:creationId xmlns:a16="http://schemas.microsoft.com/office/drawing/2014/main" id="{191A984F-EC06-FCDC-F274-D5275A60CDCA}"/>
              </a:ext>
            </a:extLst>
          </p:cNvPr>
          <p:cNvSpPr>
            <a:spLocks noGrp="1"/>
          </p:cNvSpPr>
          <p:nvPr>
            <p:ph type="ctrTitle" hasCustomPrompt="1"/>
          </p:nvPr>
        </p:nvSpPr>
        <p:spPr>
          <a:xfrm>
            <a:off x="1695853" y="3571875"/>
            <a:ext cx="8798701" cy="1654175"/>
          </a:xfrm>
        </p:spPr>
        <p:txBody>
          <a:bodyPr anchor="ctr">
            <a:noAutofit/>
          </a:bodyPr>
          <a:lstStyle>
            <a:lvl1pPr algn="ctr">
              <a:defRPr sz="4800">
                <a:solidFill>
                  <a:schemeClr val="bg1"/>
                </a:solidFill>
              </a:defRPr>
            </a:lvl1pPr>
          </a:lstStyle>
          <a:p>
            <a:r>
              <a:rPr lang="sv-SE" dirty="0"/>
              <a:t>Presentation </a:t>
            </a:r>
            <a:r>
              <a:rPr lang="sv-SE" dirty="0" err="1"/>
              <a:t>title</a:t>
            </a:r>
            <a:endParaRPr lang="sv-SE" dirty="0"/>
          </a:p>
        </p:txBody>
      </p:sp>
      <p:sp>
        <p:nvSpPr>
          <p:cNvPr id="3" name="Underrubrik 2">
            <a:extLst>
              <a:ext uri="{FF2B5EF4-FFF2-40B4-BE49-F238E27FC236}">
                <a16:creationId xmlns:a16="http://schemas.microsoft.com/office/drawing/2014/main" id="{7A3458D8-0B11-6CF5-7CF4-C5CA80850FBF}"/>
              </a:ext>
            </a:extLst>
          </p:cNvPr>
          <p:cNvSpPr>
            <a:spLocks noGrp="1"/>
          </p:cNvSpPr>
          <p:nvPr>
            <p:ph type="subTitle" idx="1" hasCustomPrompt="1"/>
          </p:nvPr>
        </p:nvSpPr>
        <p:spPr>
          <a:xfrm>
            <a:off x="2132013" y="5776913"/>
            <a:ext cx="7926387" cy="461962"/>
          </a:xfrm>
        </p:spPr>
        <p:txBody>
          <a:bodyPr>
            <a:norm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dirty="0" err="1"/>
              <a:t>Subtitle</a:t>
            </a:r>
            <a:r>
              <a:rPr lang="sv-SE" dirty="0"/>
              <a:t> </a:t>
            </a:r>
            <a:r>
              <a:rPr lang="sv-SE" dirty="0" err="1"/>
              <a:t>here</a:t>
            </a:r>
            <a:endParaRPr lang="sv-SE" dirty="0"/>
          </a:p>
        </p:txBody>
      </p:sp>
      <p:sp>
        <p:nvSpPr>
          <p:cNvPr id="4" name="Platshållare för datum 3">
            <a:extLst>
              <a:ext uri="{FF2B5EF4-FFF2-40B4-BE49-F238E27FC236}">
                <a16:creationId xmlns:a16="http://schemas.microsoft.com/office/drawing/2014/main" id="{43D49F56-9255-DA2A-05B7-92B1B041F711}"/>
              </a:ext>
            </a:extLst>
          </p:cNvPr>
          <p:cNvSpPr>
            <a:spLocks noGrp="1"/>
          </p:cNvSpPr>
          <p:nvPr>
            <p:ph type="dt" sz="half" idx="10"/>
          </p:nvPr>
        </p:nvSpPr>
        <p:spPr/>
        <p:txBody>
          <a:bodyPr/>
          <a:lstStyle>
            <a:lvl1pPr>
              <a:defRPr>
                <a:solidFill>
                  <a:schemeClr val="bg1"/>
                </a:solidFill>
              </a:defRPr>
            </a:lvl1pPr>
          </a:lstStyle>
          <a:p>
            <a:fld id="{A1A0D637-CC39-0F47-97F1-76AAE59A5700}" type="datetime1">
              <a:rPr lang="sv-SE" smtClean="0"/>
              <a:t>2025-10-01</a:t>
            </a:fld>
            <a:endParaRPr lang="sv-SE"/>
          </a:p>
        </p:txBody>
      </p:sp>
      <p:sp>
        <p:nvSpPr>
          <p:cNvPr id="5" name="Platshållare för sidfot 4">
            <a:extLst>
              <a:ext uri="{FF2B5EF4-FFF2-40B4-BE49-F238E27FC236}">
                <a16:creationId xmlns:a16="http://schemas.microsoft.com/office/drawing/2014/main" id="{5B69D7AE-6EEB-EE3E-0310-ED9C355673CA}"/>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sp>
        <p:nvSpPr>
          <p:cNvPr id="6" name="Platshållare för bildnummer 5">
            <a:extLst>
              <a:ext uri="{FF2B5EF4-FFF2-40B4-BE49-F238E27FC236}">
                <a16:creationId xmlns:a16="http://schemas.microsoft.com/office/drawing/2014/main" id="{A79EDCB6-5D2D-0312-1EF1-C34529D8AD8D}"/>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
        <p:nvSpPr>
          <p:cNvPr id="8" name="Rektangel 7">
            <a:extLst>
              <a:ext uri="{FF2B5EF4-FFF2-40B4-BE49-F238E27FC236}">
                <a16:creationId xmlns:a16="http://schemas.microsoft.com/office/drawing/2014/main" id="{599C849E-1E62-7E27-4099-2DEB2C85E99A}"/>
              </a:ext>
            </a:extLst>
          </p:cNvPr>
          <p:cNvSpPr/>
          <p:nvPr userDrawn="1"/>
        </p:nvSpPr>
        <p:spPr>
          <a:xfrm>
            <a:off x="12496799" y="0"/>
            <a:ext cx="2209799" cy="24051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wrap="square" lIns="180000" tIns="180000" rIns="180000" bIns="180000" rtlCol="0" anchor="t">
            <a:spAutoFit/>
          </a:bodyPr>
          <a:lstStyle/>
          <a:p>
            <a:pPr algn="l">
              <a:spcAft>
                <a:spcPts val="800"/>
              </a:spcAft>
            </a:pPr>
            <a:r>
              <a:rPr lang="en-US" sz="1100" noProof="0" dirty="0">
                <a:latin typeface="+mj-lt"/>
              </a:rPr>
              <a:t>Change background image</a:t>
            </a:r>
          </a:p>
          <a:p>
            <a:pPr marL="162900" indent="-162900" algn="l">
              <a:spcAft>
                <a:spcPts val="600"/>
              </a:spcAft>
              <a:buFont typeface="+mj-lt"/>
              <a:buAutoNum type="arabicPeriod"/>
            </a:pPr>
            <a:r>
              <a:rPr lang="en-US" sz="1000" noProof="0" dirty="0"/>
              <a:t>Select Design &gt; Format Background.</a:t>
            </a:r>
          </a:p>
          <a:p>
            <a:pPr marL="162900" indent="-162900" algn="l">
              <a:spcAft>
                <a:spcPts val="600"/>
              </a:spcAft>
              <a:buFont typeface="+mj-lt"/>
              <a:buAutoNum type="arabicPeriod"/>
            </a:pPr>
            <a:r>
              <a:rPr lang="en-US" sz="1000" noProof="0" dirty="0"/>
              <a:t>In the Format Background pane, select Picture or texture fill.</a:t>
            </a:r>
          </a:p>
          <a:p>
            <a:pPr marL="162900" indent="-162900" algn="l">
              <a:spcAft>
                <a:spcPts val="600"/>
              </a:spcAft>
              <a:buFont typeface="+mj-lt"/>
              <a:buAutoNum type="arabicPeriod"/>
            </a:pPr>
            <a:r>
              <a:rPr lang="en-US" sz="1000" noProof="0" dirty="0"/>
              <a:t>Select File.</a:t>
            </a:r>
          </a:p>
          <a:p>
            <a:pPr marL="162900" indent="-162900" algn="l">
              <a:spcAft>
                <a:spcPts val="600"/>
              </a:spcAft>
              <a:buFont typeface="+mj-lt"/>
              <a:buAutoNum type="arabicPeriod"/>
            </a:pPr>
            <a:r>
              <a:rPr lang="en-US" sz="1000" noProof="0" dirty="0"/>
              <a:t>In the Insert Picture dialog box, choose the picture you want to use and then select Insert.</a:t>
            </a:r>
          </a:p>
        </p:txBody>
      </p:sp>
    </p:spTree>
    <p:extLst>
      <p:ext uri="{BB962C8B-B14F-4D97-AF65-F5344CB8AC3E}">
        <p14:creationId xmlns:p14="http://schemas.microsoft.com/office/powerpoint/2010/main" val="19399523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line and 2 images,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5314950"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9" name="Platshållare för text 2">
            <a:extLst>
              <a:ext uri="{FF2B5EF4-FFF2-40B4-BE49-F238E27FC236}">
                <a16:creationId xmlns:a16="http://schemas.microsoft.com/office/drawing/2014/main" id="{BC674729-23CB-CE55-418D-9B4DA58EC148}"/>
              </a:ext>
            </a:extLst>
          </p:cNvPr>
          <p:cNvSpPr>
            <a:spLocks noGrp="1"/>
          </p:cNvSpPr>
          <p:nvPr>
            <p:ph type="body" sz="quarter" idx="16"/>
          </p:nvPr>
        </p:nvSpPr>
        <p:spPr>
          <a:xfrm>
            <a:off x="600075" y="5226050"/>
            <a:ext cx="5314950"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6273800" y="1919288"/>
            <a:ext cx="5314950"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0" name="Platshållare för text 3">
            <a:extLst>
              <a:ext uri="{FF2B5EF4-FFF2-40B4-BE49-F238E27FC236}">
                <a16:creationId xmlns:a16="http://schemas.microsoft.com/office/drawing/2014/main" id="{4E2E81CD-B9BA-4D4B-D687-9453DEF10687}"/>
              </a:ext>
            </a:extLst>
          </p:cNvPr>
          <p:cNvSpPr>
            <a:spLocks noGrp="1"/>
          </p:cNvSpPr>
          <p:nvPr>
            <p:ph type="body" sz="quarter" idx="17"/>
          </p:nvPr>
        </p:nvSpPr>
        <p:spPr>
          <a:xfrm>
            <a:off x="6275388" y="5226050"/>
            <a:ext cx="5314950"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47A9746E-62D8-944D-99B0-D98695592DCF}" type="datetime1">
              <a:rPr lang="sv-SE" smtClean="0"/>
              <a:t>2025-10-01</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4697270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Headline and 3 imag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3424238"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4383881" y="1919288"/>
            <a:ext cx="3424238"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8167687" y="1919288"/>
            <a:ext cx="3424238"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EC42A3C6-0141-7544-8502-44E44E5AD51F}" type="datetime1">
              <a:rPr lang="sv-SE" smtClean="0"/>
              <a:t>2025-10-01</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12197123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Headline and 3 images,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3424238"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0" name="Platshållare för text 2">
            <a:extLst>
              <a:ext uri="{FF2B5EF4-FFF2-40B4-BE49-F238E27FC236}">
                <a16:creationId xmlns:a16="http://schemas.microsoft.com/office/drawing/2014/main" id="{E8F9620A-7B37-2787-0C61-0CB4A6519E3C}"/>
              </a:ext>
            </a:extLst>
          </p:cNvPr>
          <p:cNvSpPr>
            <a:spLocks noGrp="1"/>
          </p:cNvSpPr>
          <p:nvPr>
            <p:ph type="body" sz="quarter" idx="16"/>
          </p:nvPr>
        </p:nvSpPr>
        <p:spPr>
          <a:xfrm>
            <a:off x="600075" y="5226050"/>
            <a:ext cx="3424238"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4383881" y="1919288"/>
            <a:ext cx="3424238"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1" name="Platshållare för text 3">
            <a:extLst>
              <a:ext uri="{FF2B5EF4-FFF2-40B4-BE49-F238E27FC236}">
                <a16:creationId xmlns:a16="http://schemas.microsoft.com/office/drawing/2014/main" id="{81E59C72-4325-9697-1B8F-6876044359F2}"/>
              </a:ext>
            </a:extLst>
          </p:cNvPr>
          <p:cNvSpPr>
            <a:spLocks noGrp="1"/>
          </p:cNvSpPr>
          <p:nvPr>
            <p:ph type="body" sz="quarter" idx="17"/>
          </p:nvPr>
        </p:nvSpPr>
        <p:spPr>
          <a:xfrm>
            <a:off x="4383881" y="5226050"/>
            <a:ext cx="3424238"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8167687" y="1919288"/>
            <a:ext cx="3424238"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2" name="Platshållare för text 4">
            <a:extLst>
              <a:ext uri="{FF2B5EF4-FFF2-40B4-BE49-F238E27FC236}">
                <a16:creationId xmlns:a16="http://schemas.microsoft.com/office/drawing/2014/main" id="{04B71E10-09CE-4F1F-5969-3DD959F0102C}"/>
              </a:ext>
            </a:extLst>
          </p:cNvPr>
          <p:cNvSpPr>
            <a:spLocks noGrp="1"/>
          </p:cNvSpPr>
          <p:nvPr>
            <p:ph type="body" sz="quarter" idx="18"/>
          </p:nvPr>
        </p:nvSpPr>
        <p:spPr>
          <a:xfrm>
            <a:off x="8167687" y="5226050"/>
            <a:ext cx="3424238"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5A8E03F6-2D99-9C4F-8DF5-D169CFDD1A0C}" type="datetime1">
              <a:rPr lang="sv-SE" smtClean="0"/>
              <a:t>2025-10-01</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7029571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line and 4 imag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3446727"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6293379"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9" name="Platshållare för bild 5">
            <a:extLst>
              <a:ext uri="{FF2B5EF4-FFF2-40B4-BE49-F238E27FC236}">
                <a16:creationId xmlns:a16="http://schemas.microsoft.com/office/drawing/2014/main" id="{E4D25720-B2A9-9FB1-1BDD-4161DED099B2}"/>
              </a:ext>
            </a:extLst>
          </p:cNvPr>
          <p:cNvSpPr>
            <a:spLocks noGrp="1"/>
          </p:cNvSpPr>
          <p:nvPr>
            <p:ph type="pic" sz="quarter" idx="16" hasCustomPrompt="1"/>
          </p:nvPr>
        </p:nvSpPr>
        <p:spPr>
          <a:xfrm>
            <a:off x="9140031" y="1919288"/>
            <a:ext cx="2450307" cy="4408487"/>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8AF63115-71BE-3E46-BB5A-A4600F1506C7}" type="datetime1">
              <a:rPr lang="sv-SE" smtClean="0"/>
              <a:t>2025-10-01</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7357120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line and 4 images,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EAA9509-04AF-A771-D4EB-D92258F2A7CB}"/>
              </a:ext>
            </a:extLst>
          </p:cNvPr>
          <p:cNvSpPr>
            <a:spLocks noGrp="1"/>
          </p:cNvSpPr>
          <p:nvPr>
            <p:ph type="title"/>
          </p:nvPr>
        </p:nvSpPr>
        <p:spPr/>
        <p:txBody>
          <a:bodyPr/>
          <a:lstStyle/>
          <a:p>
            <a:r>
              <a:rPr lang="en-GB"/>
              <a:t>Click to edit Master title style</a:t>
            </a:r>
            <a:endParaRPr lang="sv-SE"/>
          </a:p>
        </p:txBody>
      </p:sp>
      <p:sp>
        <p:nvSpPr>
          <p:cNvPr id="6" name="Platshållare för bild 2">
            <a:extLst>
              <a:ext uri="{FF2B5EF4-FFF2-40B4-BE49-F238E27FC236}">
                <a16:creationId xmlns:a16="http://schemas.microsoft.com/office/drawing/2014/main" id="{419479CD-E7B7-E759-7ABC-5CD5CC7C7450}"/>
              </a:ext>
            </a:extLst>
          </p:cNvPr>
          <p:cNvSpPr>
            <a:spLocks noGrp="1"/>
          </p:cNvSpPr>
          <p:nvPr>
            <p:ph type="pic" sz="quarter" idx="13" hasCustomPrompt="1"/>
          </p:nvPr>
        </p:nvSpPr>
        <p:spPr>
          <a:xfrm>
            <a:off x="600075"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0" name="Platshållare för text 2">
            <a:extLst>
              <a:ext uri="{FF2B5EF4-FFF2-40B4-BE49-F238E27FC236}">
                <a16:creationId xmlns:a16="http://schemas.microsoft.com/office/drawing/2014/main" id="{D90C2B5D-CFFA-002C-8403-A5BA4FD6C513}"/>
              </a:ext>
            </a:extLst>
          </p:cNvPr>
          <p:cNvSpPr>
            <a:spLocks noGrp="1"/>
          </p:cNvSpPr>
          <p:nvPr>
            <p:ph type="body" sz="quarter" idx="17"/>
          </p:nvPr>
        </p:nvSpPr>
        <p:spPr>
          <a:xfrm>
            <a:off x="600075"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7" name="Platshållare för bild 3">
            <a:extLst>
              <a:ext uri="{FF2B5EF4-FFF2-40B4-BE49-F238E27FC236}">
                <a16:creationId xmlns:a16="http://schemas.microsoft.com/office/drawing/2014/main" id="{10E5EDDF-D49C-48DD-C908-7043750473EF}"/>
              </a:ext>
            </a:extLst>
          </p:cNvPr>
          <p:cNvSpPr>
            <a:spLocks noGrp="1"/>
          </p:cNvSpPr>
          <p:nvPr>
            <p:ph type="pic" sz="quarter" idx="14" hasCustomPrompt="1"/>
          </p:nvPr>
        </p:nvSpPr>
        <p:spPr>
          <a:xfrm>
            <a:off x="3446727"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4" name="Platshållare för text 3">
            <a:extLst>
              <a:ext uri="{FF2B5EF4-FFF2-40B4-BE49-F238E27FC236}">
                <a16:creationId xmlns:a16="http://schemas.microsoft.com/office/drawing/2014/main" id="{F4E32133-1B05-00E9-FC72-16105F20E5D8}"/>
              </a:ext>
            </a:extLst>
          </p:cNvPr>
          <p:cNvSpPr>
            <a:spLocks noGrp="1"/>
          </p:cNvSpPr>
          <p:nvPr>
            <p:ph type="body" sz="quarter" idx="18"/>
          </p:nvPr>
        </p:nvSpPr>
        <p:spPr>
          <a:xfrm>
            <a:off x="3446727"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8" name="Platshållare för bild 4">
            <a:extLst>
              <a:ext uri="{FF2B5EF4-FFF2-40B4-BE49-F238E27FC236}">
                <a16:creationId xmlns:a16="http://schemas.microsoft.com/office/drawing/2014/main" id="{D890193F-9CCD-2775-F25C-FAC1CA41A744}"/>
              </a:ext>
            </a:extLst>
          </p:cNvPr>
          <p:cNvSpPr>
            <a:spLocks noGrp="1"/>
          </p:cNvSpPr>
          <p:nvPr>
            <p:ph type="pic" sz="quarter" idx="15" hasCustomPrompt="1"/>
          </p:nvPr>
        </p:nvSpPr>
        <p:spPr>
          <a:xfrm>
            <a:off x="6293379"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5" name="Platshållare för text 4">
            <a:extLst>
              <a:ext uri="{FF2B5EF4-FFF2-40B4-BE49-F238E27FC236}">
                <a16:creationId xmlns:a16="http://schemas.microsoft.com/office/drawing/2014/main" id="{9FBEA034-4378-57AD-9BAA-D23952A616CE}"/>
              </a:ext>
            </a:extLst>
          </p:cNvPr>
          <p:cNvSpPr>
            <a:spLocks noGrp="1"/>
          </p:cNvSpPr>
          <p:nvPr>
            <p:ph type="body" sz="quarter" idx="19"/>
          </p:nvPr>
        </p:nvSpPr>
        <p:spPr>
          <a:xfrm>
            <a:off x="6293379"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9" name="Platshållare för bild 5">
            <a:extLst>
              <a:ext uri="{FF2B5EF4-FFF2-40B4-BE49-F238E27FC236}">
                <a16:creationId xmlns:a16="http://schemas.microsoft.com/office/drawing/2014/main" id="{E4D25720-B2A9-9FB1-1BDD-4161DED099B2}"/>
              </a:ext>
            </a:extLst>
          </p:cNvPr>
          <p:cNvSpPr>
            <a:spLocks noGrp="1"/>
          </p:cNvSpPr>
          <p:nvPr>
            <p:ph type="pic" sz="quarter" idx="16" hasCustomPrompt="1"/>
          </p:nvPr>
        </p:nvSpPr>
        <p:spPr>
          <a:xfrm>
            <a:off x="9140031" y="1919288"/>
            <a:ext cx="2450307" cy="3092979"/>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16" name="Platshållare för text 5">
            <a:extLst>
              <a:ext uri="{FF2B5EF4-FFF2-40B4-BE49-F238E27FC236}">
                <a16:creationId xmlns:a16="http://schemas.microsoft.com/office/drawing/2014/main" id="{06D592E5-8C13-50D1-1CCC-8F6917A28780}"/>
              </a:ext>
            </a:extLst>
          </p:cNvPr>
          <p:cNvSpPr>
            <a:spLocks noGrp="1"/>
          </p:cNvSpPr>
          <p:nvPr>
            <p:ph type="body" sz="quarter" idx="20"/>
          </p:nvPr>
        </p:nvSpPr>
        <p:spPr>
          <a:xfrm>
            <a:off x="9140030" y="5226050"/>
            <a:ext cx="2450307" cy="1101725"/>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dirty="0"/>
          </a:p>
        </p:txBody>
      </p:sp>
      <p:sp>
        <p:nvSpPr>
          <p:cNvPr id="3" name="Platshållare för datum 2">
            <a:extLst>
              <a:ext uri="{FF2B5EF4-FFF2-40B4-BE49-F238E27FC236}">
                <a16:creationId xmlns:a16="http://schemas.microsoft.com/office/drawing/2014/main" id="{9E441D1D-F64B-D03C-6A3E-4332F53C5688}"/>
              </a:ext>
            </a:extLst>
          </p:cNvPr>
          <p:cNvSpPr>
            <a:spLocks noGrp="1"/>
          </p:cNvSpPr>
          <p:nvPr>
            <p:ph type="dt" sz="half" idx="10"/>
          </p:nvPr>
        </p:nvSpPr>
        <p:spPr/>
        <p:txBody>
          <a:bodyPr/>
          <a:lstStyle/>
          <a:p>
            <a:fld id="{309FED66-59CE-6445-BA05-B37954B8CE47}" type="datetime1">
              <a:rPr lang="sv-SE" smtClean="0"/>
              <a:t>2025-10-01</a:t>
            </a:fld>
            <a:endParaRPr lang="sv-SE"/>
          </a:p>
        </p:txBody>
      </p:sp>
      <p:sp>
        <p:nvSpPr>
          <p:cNvPr id="4" name="Platshållare för sidfot 3">
            <a:extLst>
              <a:ext uri="{FF2B5EF4-FFF2-40B4-BE49-F238E27FC236}">
                <a16:creationId xmlns:a16="http://schemas.microsoft.com/office/drawing/2014/main" id="{D6B063F1-EBFF-649E-5CFE-AC7479610585}"/>
              </a:ext>
            </a:extLst>
          </p:cNvPr>
          <p:cNvSpPr>
            <a:spLocks noGrp="1"/>
          </p:cNvSpPr>
          <p:nvPr>
            <p:ph type="ftr" sz="quarter" idx="11"/>
          </p:nvPr>
        </p:nvSpPr>
        <p:spPr/>
        <p:txBody>
          <a:bodyPr/>
          <a:lstStyle/>
          <a:p>
            <a:r>
              <a:rPr lang="sv-SE"/>
              <a:t>Presentation footer</a:t>
            </a:r>
          </a:p>
        </p:txBody>
      </p:sp>
      <p:sp>
        <p:nvSpPr>
          <p:cNvPr id="5" name="Platshållare för bildnummer 4">
            <a:extLst>
              <a:ext uri="{FF2B5EF4-FFF2-40B4-BE49-F238E27FC236}">
                <a16:creationId xmlns:a16="http://schemas.microsoft.com/office/drawing/2014/main" id="{BDA80FCC-5A03-2568-468F-2FC65324A4D7}"/>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4483866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line only">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en-GB"/>
              <a:t>Click to edit Master title style</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8C332B6B-9A86-944B-B689-8453757791DF}" type="datetime1">
              <a:rPr lang="sv-SE" smtClean="0"/>
              <a:t>2025-10-01</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spTree>
    <p:extLst>
      <p:ext uri="{BB962C8B-B14F-4D97-AF65-F5344CB8AC3E}">
        <p14:creationId xmlns:p14="http://schemas.microsoft.com/office/powerpoint/2010/main" val="40127707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eadline only, light blue lin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en-GB"/>
              <a:t>Click to edit Master title style</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1957E16A-1246-F744-BDA8-D5896FB385F8}" type="datetime1">
              <a:rPr lang="sv-SE" smtClean="0"/>
              <a:t>2025-10-01</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pic>
        <p:nvPicPr>
          <p:cNvPr id="6" name="Bild 5">
            <a:extLst>
              <a:ext uri="{FF2B5EF4-FFF2-40B4-BE49-F238E27FC236}">
                <a16:creationId xmlns:a16="http://schemas.microsoft.com/office/drawing/2014/main" id="{2CD49F62-B17F-4256-87E8-B48CEC1AECFD}"/>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42851493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Headline only, sand lines">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en-GB"/>
              <a:t>Click to edit Master title style</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68888E78-A3E8-2E47-A37C-B0DACC4AC38C}" type="datetime1">
              <a:rPr lang="sv-SE" smtClean="0"/>
              <a:t>2025-10-01</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pic>
        <p:nvPicPr>
          <p:cNvPr id="6" name="Bild 5">
            <a:extLst>
              <a:ext uri="{FF2B5EF4-FFF2-40B4-BE49-F238E27FC236}">
                <a16:creationId xmlns:a16="http://schemas.microsoft.com/office/drawing/2014/main" id="{70BC9548-E26C-77A2-1994-5B2D723366A9}"/>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56752721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Headline only, light blue">
    <p:bg>
      <p:bgPr>
        <a:solidFill>
          <a:schemeClr val="accent4"/>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en-GB"/>
              <a:t>Click to edit Master title style</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AC1801B8-2ABD-E645-B0F3-2F4D3FFFF5AE}" type="datetime1">
              <a:rPr lang="sv-SE" smtClean="0"/>
              <a:t>2025-10-01</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pic>
        <p:nvPicPr>
          <p:cNvPr id="6" name="Bild 5">
            <a:extLst>
              <a:ext uri="{FF2B5EF4-FFF2-40B4-BE49-F238E27FC236}">
                <a16:creationId xmlns:a16="http://schemas.microsoft.com/office/drawing/2014/main" id="{C21FC7DD-9D09-44CA-0597-9DEB74E2004D}"/>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37768790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Headline only, sand">
    <p:bg>
      <p:bgPr>
        <a:solidFill>
          <a:schemeClr val="bg2"/>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3B2E332-9225-25D1-EB2B-62418C5D494E}"/>
              </a:ext>
            </a:extLst>
          </p:cNvPr>
          <p:cNvSpPr>
            <a:spLocks noGrp="1"/>
          </p:cNvSpPr>
          <p:nvPr>
            <p:ph type="title"/>
          </p:nvPr>
        </p:nvSpPr>
        <p:spPr/>
        <p:txBody>
          <a:bodyPr/>
          <a:lstStyle/>
          <a:p>
            <a:r>
              <a:rPr lang="en-GB"/>
              <a:t>Click to edit Master title style</a:t>
            </a:r>
            <a:endParaRPr lang="sv-SE"/>
          </a:p>
        </p:txBody>
      </p:sp>
      <p:sp>
        <p:nvSpPr>
          <p:cNvPr id="3" name="Platshållare för datum 2">
            <a:extLst>
              <a:ext uri="{FF2B5EF4-FFF2-40B4-BE49-F238E27FC236}">
                <a16:creationId xmlns:a16="http://schemas.microsoft.com/office/drawing/2014/main" id="{2EF1EFA3-3FDF-1336-ED61-2DEDAA6F6BD6}"/>
              </a:ext>
            </a:extLst>
          </p:cNvPr>
          <p:cNvSpPr>
            <a:spLocks noGrp="1"/>
          </p:cNvSpPr>
          <p:nvPr>
            <p:ph type="dt" sz="half" idx="10"/>
          </p:nvPr>
        </p:nvSpPr>
        <p:spPr/>
        <p:txBody>
          <a:bodyPr/>
          <a:lstStyle/>
          <a:p>
            <a:fld id="{164FA935-6078-184F-946C-D8B2130A7BC4}" type="datetime1">
              <a:rPr lang="sv-SE" smtClean="0"/>
              <a:t>2025-10-01</a:t>
            </a:fld>
            <a:endParaRPr lang="sv-SE" dirty="0"/>
          </a:p>
        </p:txBody>
      </p:sp>
      <p:sp>
        <p:nvSpPr>
          <p:cNvPr id="4" name="Platshållare för sidfot 3">
            <a:extLst>
              <a:ext uri="{FF2B5EF4-FFF2-40B4-BE49-F238E27FC236}">
                <a16:creationId xmlns:a16="http://schemas.microsoft.com/office/drawing/2014/main" id="{580BEAC8-B518-E8B6-324C-4CC99EAFBFDA}"/>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0936D8FE-4DB7-B3B6-8840-02A9309F685D}"/>
              </a:ext>
            </a:extLst>
          </p:cNvPr>
          <p:cNvSpPr>
            <a:spLocks noGrp="1"/>
          </p:cNvSpPr>
          <p:nvPr>
            <p:ph type="sldNum" sz="quarter" idx="12"/>
          </p:nvPr>
        </p:nvSpPr>
        <p:spPr/>
        <p:txBody>
          <a:bodyPr/>
          <a:lstStyle/>
          <a:p>
            <a:fld id="{B716C8F4-20CD-364A-8A8E-DE130115B178}" type="slidenum">
              <a:rPr lang="sv-SE" smtClean="0"/>
              <a:pPr/>
              <a:t>‹#›</a:t>
            </a:fld>
            <a:endParaRPr lang="sv-SE" dirty="0"/>
          </a:p>
        </p:txBody>
      </p:sp>
      <p:pic>
        <p:nvPicPr>
          <p:cNvPr id="6" name="Bild 5">
            <a:extLst>
              <a:ext uri="{FF2B5EF4-FFF2-40B4-BE49-F238E27FC236}">
                <a16:creationId xmlns:a16="http://schemas.microsoft.com/office/drawing/2014/main" id="{B0E08DE0-7713-2F89-9CAE-718563F453A7}"/>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r="70668" b="27986"/>
          <a:stretch/>
        </p:blipFill>
        <p:spPr>
          <a:xfrm rot="10800000">
            <a:off x="8615880" y="1919288"/>
            <a:ext cx="3576120" cy="4938712"/>
          </a:xfrm>
          <a:prstGeom prst="rect">
            <a:avLst/>
          </a:prstGeom>
        </p:spPr>
      </p:pic>
    </p:spTree>
    <p:extLst>
      <p:ext uri="{BB962C8B-B14F-4D97-AF65-F5344CB8AC3E}">
        <p14:creationId xmlns:p14="http://schemas.microsoft.com/office/powerpoint/2010/main" val="2293152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le/chapter, light blue">
    <p:bg>
      <p:bgPr>
        <a:solidFill>
          <a:schemeClr val="accent4"/>
        </a:solidFill>
        <a:effectLst/>
      </p:bgPr>
    </p:bg>
    <p:spTree>
      <p:nvGrpSpPr>
        <p:cNvPr id="1" name=""/>
        <p:cNvGrpSpPr/>
        <p:nvPr/>
      </p:nvGrpSpPr>
      <p:grpSpPr>
        <a:xfrm>
          <a:off x="0" y="0"/>
          <a:ext cx="0" cy="0"/>
          <a:chOff x="0" y="0"/>
          <a:chExt cx="0" cy="0"/>
        </a:xfrm>
      </p:grpSpPr>
      <p:pic>
        <p:nvPicPr>
          <p:cNvPr id="13" name="Bild 12">
            <a:extLst>
              <a:ext uri="{FF2B5EF4-FFF2-40B4-BE49-F238E27FC236}">
                <a16:creationId xmlns:a16="http://schemas.microsoft.com/office/drawing/2014/main" id="{90C470E2-DC28-87C0-F617-C04E8F7238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7218363" cy="2852737"/>
          </a:xfrm>
        </p:spPr>
        <p:txBody>
          <a:bodyPr anchor="b"/>
          <a:lstStyle>
            <a:lvl1pPr>
              <a:defRPr sz="6000"/>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7218363" cy="863600"/>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FC84D86F-77A2-B649-9DAB-4D28280CD96F}" type="datetime1">
              <a:rPr lang="sv-SE" smtClean="0"/>
              <a:t>2025-10-01</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23308359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2" name="Platshållare för datum 1">
            <a:extLst>
              <a:ext uri="{FF2B5EF4-FFF2-40B4-BE49-F238E27FC236}">
                <a16:creationId xmlns:a16="http://schemas.microsoft.com/office/drawing/2014/main" id="{CB35DBFB-5CDF-E32D-0562-6D92213809A1}"/>
              </a:ext>
            </a:extLst>
          </p:cNvPr>
          <p:cNvSpPr>
            <a:spLocks noGrp="1"/>
          </p:cNvSpPr>
          <p:nvPr>
            <p:ph type="dt" sz="half" idx="10"/>
          </p:nvPr>
        </p:nvSpPr>
        <p:spPr/>
        <p:txBody>
          <a:bodyPr/>
          <a:lstStyle/>
          <a:p>
            <a:fld id="{878DDE6C-6786-8C48-9317-AF0776715ACF}" type="datetime1">
              <a:rPr lang="sv-SE" smtClean="0"/>
              <a:t>2025-10-01</a:t>
            </a:fld>
            <a:endParaRPr lang="sv-SE"/>
          </a:p>
        </p:txBody>
      </p:sp>
      <p:sp>
        <p:nvSpPr>
          <p:cNvPr id="3" name="Platshållare för sidfot 2">
            <a:extLst>
              <a:ext uri="{FF2B5EF4-FFF2-40B4-BE49-F238E27FC236}">
                <a16:creationId xmlns:a16="http://schemas.microsoft.com/office/drawing/2014/main" id="{9757DD51-31A9-0B97-878B-DC725BEF456D}"/>
              </a:ext>
            </a:extLst>
          </p:cNvPr>
          <p:cNvSpPr>
            <a:spLocks noGrp="1"/>
          </p:cNvSpPr>
          <p:nvPr>
            <p:ph type="ftr" sz="quarter" idx="11"/>
          </p:nvPr>
        </p:nvSpPr>
        <p:spPr/>
        <p:txBody>
          <a:bodyPr/>
          <a:lstStyle/>
          <a:p>
            <a:r>
              <a:rPr lang="sv-SE"/>
              <a:t>Presentation footer</a:t>
            </a:r>
          </a:p>
        </p:txBody>
      </p:sp>
      <p:sp>
        <p:nvSpPr>
          <p:cNvPr id="4" name="Platshållare för bildnummer 3">
            <a:extLst>
              <a:ext uri="{FF2B5EF4-FFF2-40B4-BE49-F238E27FC236}">
                <a16:creationId xmlns:a16="http://schemas.microsoft.com/office/drawing/2014/main" id="{49810C51-F518-224E-FB91-8421FD7D6879}"/>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413494009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Headline and content, top">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a:xfrm>
            <a:off x="1006764" y="326841"/>
            <a:ext cx="10583574" cy="591127"/>
          </a:xfrm>
        </p:spPr>
        <p:txBody>
          <a:bodyPr anchor="ctr"/>
          <a:lstStyle>
            <a:lvl1pPr>
              <a:defRPr sz="3200"/>
            </a:lvl1pPr>
          </a:lstStyle>
          <a:p>
            <a:r>
              <a:rPr lang="en-GB"/>
              <a:t>Click to edit Master title style</a:t>
            </a:r>
            <a:endParaRPr lang="sv-SE" dirty="0"/>
          </a:p>
        </p:txBody>
      </p:sp>
      <p:sp>
        <p:nvSpPr>
          <p:cNvPr id="3" name="Platshållare för innehåll 2">
            <a:extLst>
              <a:ext uri="{FF2B5EF4-FFF2-40B4-BE49-F238E27FC236}">
                <a16:creationId xmlns:a16="http://schemas.microsoft.com/office/drawing/2014/main" id="{25C9F0B7-F98C-CB91-2115-2967E7B1517C}"/>
              </a:ext>
            </a:extLst>
          </p:cNvPr>
          <p:cNvSpPr>
            <a:spLocks noGrp="1"/>
          </p:cNvSpPr>
          <p:nvPr>
            <p:ph idx="1"/>
          </p:nvPr>
        </p:nvSpPr>
        <p:spPr>
          <a:xfrm>
            <a:off x="600075" y="1366838"/>
            <a:ext cx="10990263" cy="495931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sv-SE"/>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31CF0965-93C0-9548-8879-5851BCBC049F}" type="datetime1">
              <a:rPr lang="sv-SE" smtClean="0"/>
              <a:t>2025-10-01</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60580866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Headline only, top">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798893C-4CC2-2B2F-4FC8-5E0C5AE0DA9D}"/>
              </a:ext>
            </a:extLst>
          </p:cNvPr>
          <p:cNvSpPr>
            <a:spLocks noGrp="1"/>
          </p:cNvSpPr>
          <p:nvPr>
            <p:ph type="title"/>
          </p:nvPr>
        </p:nvSpPr>
        <p:spPr>
          <a:xfrm>
            <a:off x="1006764" y="326841"/>
            <a:ext cx="10583574" cy="591127"/>
          </a:xfrm>
        </p:spPr>
        <p:txBody>
          <a:bodyPr anchor="ctr"/>
          <a:lstStyle>
            <a:lvl1pPr>
              <a:defRPr sz="3200"/>
            </a:lvl1pPr>
          </a:lstStyle>
          <a:p>
            <a:r>
              <a:rPr lang="en-GB"/>
              <a:t>Click to edit Master title style</a:t>
            </a:r>
            <a:endParaRPr lang="sv-SE" dirty="0"/>
          </a:p>
        </p:txBody>
      </p:sp>
      <p:sp>
        <p:nvSpPr>
          <p:cNvPr id="4" name="Platshållare för datum 3">
            <a:extLst>
              <a:ext uri="{FF2B5EF4-FFF2-40B4-BE49-F238E27FC236}">
                <a16:creationId xmlns:a16="http://schemas.microsoft.com/office/drawing/2014/main" id="{1EDDDBB2-E3A5-184D-9122-109D1DA68713}"/>
              </a:ext>
            </a:extLst>
          </p:cNvPr>
          <p:cNvSpPr>
            <a:spLocks noGrp="1"/>
          </p:cNvSpPr>
          <p:nvPr>
            <p:ph type="dt" sz="half" idx="10"/>
          </p:nvPr>
        </p:nvSpPr>
        <p:spPr/>
        <p:txBody>
          <a:bodyPr/>
          <a:lstStyle/>
          <a:p>
            <a:fld id="{31CF0965-93C0-9548-8879-5851BCBC049F}" type="datetime1">
              <a:rPr lang="sv-SE" smtClean="0"/>
              <a:t>2025-10-01</a:t>
            </a:fld>
            <a:endParaRPr lang="sv-SE"/>
          </a:p>
        </p:txBody>
      </p:sp>
      <p:sp>
        <p:nvSpPr>
          <p:cNvPr id="5" name="Platshållare för sidfot 4">
            <a:extLst>
              <a:ext uri="{FF2B5EF4-FFF2-40B4-BE49-F238E27FC236}">
                <a16:creationId xmlns:a16="http://schemas.microsoft.com/office/drawing/2014/main" id="{8877E5B5-9B3B-1F13-E51F-88E6C87DC40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A8432B03-1FFF-FE82-834F-9C4FBE4D6A23}"/>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2833364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Logo">
    <p:bg>
      <p:bgPr>
        <a:solidFill>
          <a:schemeClr val="accent1"/>
        </a:solidFill>
        <a:effectLst/>
      </p:bgPr>
    </p:bg>
    <p:spTree>
      <p:nvGrpSpPr>
        <p:cNvPr id="1" name=""/>
        <p:cNvGrpSpPr/>
        <p:nvPr/>
      </p:nvGrpSpPr>
      <p:grpSpPr>
        <a:xfrm>
          <a:off x="0" y="0"/>
          <a:ext cx="0" cy="0"/>
          <a:chOff x="0" y="0"/>
          <a:chExt cx="0" cy="0"/>
        </a:xfrm>
      </p:grpSpPr>
      <p:pic>
        <p:nvPicPr>
          <p:cNvPr id="6" name="Bild 5">
            <a:extLst>
              <a:ext uri="{FF2B5EF4-FFF2-40B4-BE49-F238E27FC236}">
                <a16:creationId xmlns:a16="http://schemas.microsoft.com/office/drawing/2014/main" id="{1B17365A-01B8-2D8F-B418-972C1DD7281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804380" y="1703220"/>
            <a:ext cx="2583240" cy="2890766"/>
          </a:xfrm>
          <a:prstGeom prst="rect">
            <a:avLst/>
          </a:prstGeom>
        </p:spPr>
      </p:pic>
      <p:sp>
        <p:nvSpPr>
          <p:cNvPr id="7" name="Platshållare för datum 6">
            <a:extLst>
              <a:ext uri="{FF2B5EF4-FFF2-40B4-BE49-F238E27FC236}">
                <a16:creationId xmlns:a16="http://schemas.microsoft.com/office/drawing/2014/main" id="{E7822B93-C60B-84AC-BEA5-4B6CD8FBD648}"/>
              </a:ext>
            </a:extLst>
          </p:cNvPr>
          <p:cNvSpPr>
            <a:spLocks noGrp="1"/>
          </p:cNvSpPr>
          <p:nvPr>
            <p:ph type="dt" sz="half" idx="10"/>
          </p:nvPr>
        </p:nvSpPr>
        <p:spPr/>
        <p:txBody>
          <a:bodyPr/>
          <a:lstStyle>
            <a:lvl1pPr>
              <a:defRPr>
                <a:solidFill>
                  <a:schemeClr val="bg1"/>
                </a:solidFill>
              </a:defRPr>
            </a:lvl1pPr>
          </a:lstStyle>
          <a:p>
            <a:fld id="{3A3328FD-6257-AC43-9CE4-2903A4D2BB9D}" type="datetime1">
              <a:rPr lang="sv-SE" smtClean="0"/>
              <a:t>2025-10-01</a:t>
            </a:fld>
            <a:endParaRPr lang="sv-SE" dirty="0"/>
          </a:p>
        </p:txBody>
      </p:sp>
      <p:sp>
        <p:nvSpPr>
          <p:cNvPr id="8" name="Platshållare för sidfot 7">
            <a:extLst>
              <a:ext uri="{FF2B5EF4-FFF2-40B4-BE49-F238E27FC236}">
                <a16:creationId xmlns:a16="http://schemas.microsoft.com/office/drawing/2014/main" id="{86CD18D2-CF8B-E9B4-ECC2-C81820148A41}"/>
              </a:ext>
            </a:extLst>
          </p:cNvPr>
          <p:cNvSpPr>
            <a:spLocks noGrp="1"/>
          </p:cNvSpPr>
          <p:nvPr>
            <p:ph type="ftr" sz="quarter" idx="11"/>
          </p:nvPr>
        </p:nvSpPr>
        <p:spPr/>
        <p:txBody>
          <a:bodyPr/>
          <a:lstStyle>
            <a:lvl1pPr>
              <a:defRPr>
                <a:solidFill>
                  <a:schemeClr val="bg1"/>
                </a:solidFill>
              </a:defRPr>
            </a:lvl1pPr>
          </a:lstStyle>
          <a:p>
            <a:r>
              <a:rPr lang="sv-SE"/>
              <a:t>Presentation footer</a:t>
            </a:r>
            <a:endParaRPr lang="sv-SE" dirty="0"/>
          </a:p>
        </p:txBody>
      </p:sp>
      <p:sp>
        <p:nvSpPr>
          <p:cNvPr id="9" name="Platshållare för bildnummer 8">
            <a:extLst>
              <a:ext uri="{FF2B5EF4-FFF2-40B4-BE49-F238E27FC236}">
                <a16:creationId xmlns:a16="http://schemas.microsoft.com/office/drawing/2014/main" id="{652B8956-F2A5-52B7-8331-65942CA3C8C0}"/>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dirty="0"/>
          </a:p>
        </p:txBody>
      </p:sp>
      <p:pic>
        <p:nvPicPr>
          <p:cNvPr id="2" name="Bild 1">
            <a:extLst>
              <a:ext uri="{FF2B5EF4-FFF2-40B4-BE49-F238E27FC236}">
                <a16:creationId xmlns:a16="http://schemas.microsoft.com/office/drawing/2014/main" id="{B31C6E16-A8C5-A850-CB5B-D4A530D7DE27}"/>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r="73936" b="32409"/>
          <a:stretch/>
        </p:blipFill>
        <p:spPr>
          <a:xfrm>
            <a:off x="-1" y="1"/>
            <a:ext cx="3177767" cy="4635374"/>
          </a:xfrm>
          <a:prstGeom prst="rect">
            <a:avLst/>
          </a:prstGeom>
        </p:spPr>
      </p:pic>
      <p:pic>
        <p:nvPicPr>
          <p:cNvPr id="3" name="Bild 2">
            <a:extLst>
              <a:ext uri="{FF2B5EF4-FFF2-40B4-BE49-F238E27FC236}">
                <a16:creationId xmlns:a16="http://schemas.microsoft.com/office/drawing/2014/main" id="{4EDED1D2-CC81-27E6-259D-AC4805594BE1}"/>
              </a:ext>
            </a:extLst>
          </p:cNvPr>
          <p:cNvPicPr>
            <a:picLocks noChangeAspect="1"/>
          </p:cNvPicPr>
          <p:nvPr userDrawn="1"/>
        </p:nvPicPr>
        <p:blipFill rotWithShape="1">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rcRect t="72740" r="75198" b="-1"/>
          <a:stretch/>
        </p:blipFill>
        <p:spPr>
          <a:xfrm flipH="1">
            <a:off x="9166550" y="4988459"/>
            <a:ext cx="3023858" cy="1869540"/>
          </a:xfrm>
          <a:prstGeom prst="rect">
            <a:avLst/>
          </a:prstGeom>
        </p:spPr>
      </p:pic>
    </p:spTree>
    <p:extLst>
      <p:ext uri="{BB962C8B-B14F-4D97-AF65-F5344CB8AC3E}">
        <p14:creationId xmlns:p14="http://schemas.microsoft.com/office/powerpoint/2010/main" val="23260593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Logo, navy blue">
    <p:bg>
      <p:bgPr>
        <a:solidFill>
          <a:schemeClr val="tx2"/>
        </a:solidFill>
        <a:effectLst/>
      </p:bgPr>
    </p:bg>
    <p:spTree>
      <p:nvGrpSpPr>
        <p:cNvPr id="1" name=""/>
        <p:cNvGrpSpPr/>
        <p:nvPr/>
      </p:nvGrpSpPr>
      <p:grpSpPr>
        <a:xfrm>
          <a:off x="0" y="0"/>
          <a:ext cx="0" cy="0"/>
          <a:chOff x="0" y="0"/>
          <a:chExt cx="0" cy="0"/>
        </a:xfrm>
      </p:grpSpPr>
      <p:pic>
        <p:nvPicPr>
          <p:cNvPr id="6" name="Bild 5">
            <a:extLst>
              <a:ext uri="{FF2B5EF4-FFF2-40B4-BE49-F238E27FC236}">
                <a16:creationId xmlns:a16="http://schemas.microsoft.com/office/drawing/2014/main" id="{1B17365A-01B8-2D8F-B418-972C1DD7281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804380" y="1703220"/>
            <a:ext cx="2583240" cy="2890766"/>
          </a:xfrm>
          <a:prstGeom prst="rect">
            <a:avLst/>
          </a:prstGeom>
        </p:spPr>
      </p:pic>
      <p:sp>
        <p:nvSpPr>
          <p:cNvPr id="7" name="Platshållare för datum 6">
            <a:extLst>
              <a:ext uri="{FF2B5EF4-FFF2-40B4-BE49-F238E27FC236}">
                <a16:creationId xmlns:a16="http://schemas.microsoft.com/office/drawing/2014/main" id="{E7822B93-C60B-84AC-BEA5-4B6CD8FBD648}"/>
              </a:ext>
            </a:extLst>
          </p:cNvPr>
          <p:cNvSpPr>
            <a:spLocks noGrp="1"/>
          </p:cNvSpPr>
          <p:nvPr>
            <p:ph type="dt" sz="half" idx="10"/>
          </p:nvPr>
        </p:nvSpPr>
        <p:spPr/>
        <p:txBody>
          <a:bodyPr/>
          <a:lstStyle>
            <a:lvl1pPr>
              <a:defRPr>
                <a:solidFill>
                  <a:schemeClr val="bg1"/>
                </a:solidFill>
              </a:defRPr>
            </a:lvl1pPr>
          </a:lstStyle>
          <a:p>
            <a:fld id="{32BABC24-2A82-014C-9256-A51302708EE4}" type="datetime1">
              <a:rPr lang="sv-SE" smtClean="0"/>
              <a:t>2025-10-01</a:t>
            </a:fld>
            <a:endParaRPr lang="sv-SE" dirty="0"/>
          </a:p>
        </p:txBody>
      </p:sp>
      <p:sp>
        <p:nvSpPr>
          <p:cNvPr id="8" name="Platshållare för sidfot 7">
            <a:extLst>
              <a:ext uri="{FF2B5EF4-FFF2-40B4-BE49-F238E27FC236}">
                <a16:creationId xmlns:a16="http://schemas.microsoft.com/office/drawing/2014/main" id="{86CD18D2-CF8B-E9B4-ECC2-C81820148A41}"/>
              </a:ext>
            </a:extLst>
          </p:cNvPr>
          <p:cNvSpPr>
            <a:spLocks noGrp="1"/>
          </p:cNvSpPr>
          <p:nvPr>
            <p:ph type="ftr" sz="quarter" idx="11"/>
          </p:nvPr>
        </p:nvSpPr>
        <p:spPr/>
        <p:txBody>
          <a:bodyPr/>
          <a:lstStyle>
            <a:lvl1pPr>
              <a:defRPr>
                <a:solidFill>
                  <a:schemeClr val="bg1"/>
                </a:solidFill>
              </a:defRPr>
            </a:lvl1pPr>
          </a:lstStyle>
          <a:p>
            <a:r>
              <a:rPr lang="sv-SE"/>
              <a:t>Presentation footer</a:t>
            </a:r>
            <a:endParaRPr lang="sv-SE" dirty="0"/>
          </a:p>
        </p:txBody>
      </p:sp>
      <p:sp>
        <p:nvSpPr>
          <p:cNvPr id="9" name="Platshållare för bildnummer 8">
            <a:extLst>
              <a:ext uri="{FF2B5EF4-FFF2-40B4-BE49-F238E27FC236}">
                <a16:creationId xmlns:a16="http://schemas.microsoft.com/office/drawing/2014/main" id="{652B8956-F2A5-52B7-8331-65942CA3C8C0}"/>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dirty="0"/>
          </a:p>
        </p:txBody>
      </p:sp>
      <p:pic>
        <p:nvPicPr>
          <p:cNvPr id="2" name="Bild 1">
            <a:extLst>
              <a:ext uri="{FF2B5EF4-FFF2-40B4-BE49-F238E27FC236}">
                <a16:creationId xmlns:a16="http://schemas.microsoft.com/office/drawing/2014/main" id="{0D27DED8-EA09-1EA2-8C8D-DCB1C9F0377C}"/>
              </a:ext>
            </a:extLst>
          </p:cNvPr>
          <p:cNvPicPr>
            <a:picLocks noChangeAspect="1"/>
          </p:cNvPicPr>
          <p:nvPr userDrawn="1"/>
        </p:nvPicPr>
        <p:blipFill rotWithShape="1">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r="73936" b="32409"/>
          <a:stretch/>
        </p:blipFill>
        <p:spPr>
          <a:xfrm>
            <a:off x="-1" y="1"/>
            <a:ext cx="3177767" cy="4635374"/>
          </a:xfrm>
          <a:prstGeom prst="rect">
            <a:avLst/>
          </a:prstGeom>
        </p:spPr>
      </p:pic>
      <p:pic>
        <p:nvPicPr>
          <p:cNvPr id="3" name="Bild 2">
            <a:extLst>
              <a:ext uri="{FF2B5EF4-FFF2-40B4-BE49-F238E27FC236}">
                <a16:creationId xmlns:a16="http://schemas.microsoft.com/office/drawing/2014/main" id="{004E1202-DA06-9B02-2B87-6713C953C357}"/>
              </a:ext>
            </a:extLst>
          </p:cNvPr>
          <p:cNvPicPr>
            <a:picLocks noChangeAspect="1"/>
          </p:cNvPicPr>
          <p:nvPr userDrawn="1"/>
        </p:nvPicPr>
        <p:blipFill rotWithShape="1">
          <a:blip r:embed="rId6" cstate="print">
            <a:extLst>
              <a:ext uri="{28A0092B-C50C-407E-A947-70E740481C1C}">
                <a14:useLocalDpi xmlns:a14="http://schemas.microsoft.com/office/drawing/2010/main"/>
              </a:ext>
              <a:ext uri="{96DAC541-7B7A-43D3-8B79-37D633B846F1}">
                <asvg:svgBlip xmlns:asvg="http://schemas.microsoft.com/office/drawing/2016/SVG/main" r:embed="rId7"/>
              </a:ext>
            </a:extLst>
          </a:blip>
          <a:srcRect t="72740" r="75198" b="-1"/>
          <a:stretch/>
        </p:blipFill>
        <p:spPr>
          <a:xfrm flipH="1">
            <a:off x="9166550" y="4988459"/>
            <a:ext cx="3023858" cy="1869540"/>
          </a:xfrm>
          <a:prstGeom prst="rect">
            <a:avLst/>
          </a:prstGeom>
        </p:spPr>
      </p:pic>
    </p:spTree>
    <p:extLst>
      <p:ext uri="{BB962C8B-B14F-4D97-AF65-F5344CB8AC3E}">
        <p14:creationId xmlns:p14="http://schemas.microsoft.com/office/powerpoint/2010/main" val="415031168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ow to use template">
    <p:spTree>
      <p:nvGrpSpPr>
        <p:cNvPr id="1" name=""/>
        <p:cNvGrpSpPr/>
        <p:nvPr/>
      </p:nvGrpSpPr>
      <p:grpSpPr>
        <a:xfrm>
          <a:off x="0" y="0"/>
          <a:ext cx="0" cy="0"/>
          <a:chOff x="0" y="0"/>
          <a:chExt cx="0" cy="0"/>
        </a:xfrm>
      </p:grpSpPr>
      <p:grpSp>
        <p:nvGrpSpPr>
          <p:cNvPr id="16" name="Grupp 15">
            <a:extLst>
              <a:ext uri="{FF2B5EF4-FFF2-40B4-BE49-F238E27FC236}">
                <a16:creationId xmlns:a16="http://schemas.microsoft.com/office/drawing/2014/main" id="{CE19B76B-69BE-2CE8-2691-D7F57CA2A986}"/>
              </a:ext>
            </a:extLst>
          </p:cNvPr>
          <p:cNvGrpSpPr>
            <a:grpSpLocks noChangeAspect="1"/>
          </p:cNvGrpSpPr>
          <p:nvPr userDrawn="1"/>
        </p:nvGrpSpPr>
        <p:grpSpPr>
          <a:xfrm>
            <a:off x="2347236" y="2028884"/>
            <a:ext cx="1806522" cy="3150398"/>
            <a:chOff x="3971925" y="-1798194"/>
            <a:chExt cx="6248400" cy="10896600"/>
          </a:xfrm>
        </p:grpSpPr>
        <p:pic>
          <p:nvPicPr>
            <p:cNvPr id="13" name="Bildobjekt 12" descr="En bild som visar text, skärmbild, programvara, diagram&#10;&#10;Automatiskt genererad beskrivning">
              <a:extLst>
                <a:ext uri="{FF2B5EF4-FFF2-40B4-BE49-F238E27FC236}">
                  <a16:creationId xmlns:a16="http://schemas.microsoft.com/office/drawing/2014/main" id="{77182B8F-9D5B-E130-993A-698BFACD821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971925" y="3650106"/>
              <a:ext cx="6248400" cy="5448300"/>
            </a:xfrm>
            <a:prstGeom prst="rect">
              <a:avLst/>
            </a:prstGeom>
          </p:spPr>
        </p:pic>
        <p:pic>
          <p:nvPicPr>
            <p:cNvPr id="15" name="Bildobjekt 14" descr="En bild som visar text, skärmbild, programvara, Datorikon&#10;&#10;Automatiskt genererad beskrivning">
              <a:extLst>
                <a:ext uri="{FF2B5EF4-FFF2-40B4-BE49-F238E27FC236}">
                  <a16:creationId xmlns:a16="http://schemas.microsoft.com/office/drawing/2014/main" id="{7DA50AB1-F7A2-EBC7-FB82-E0BBB1473184}"/>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3971925" y="-1798194"/>
              <a:ext cx="6248400" cy="5448300"/>
            </a:xfrm>
            <a:prstGeom prst="rect">
              <a:avLst/>
            </a:prstGeom>
          </p:spPr>
        </p:pic>
      </p:grpSp>
      <p:sp>
        <p:nvSpPr>
          <p:cNvPr id="3" name="Platshållare för datum 2">
            <a:extLst>
              <a:ext uri="{FF2B5EF4-FFF2-40B4-BE49-F238E27FC236}">
                <a16:creationId xmlns:a16="http://schemas.microsoft.com/office/drawing/2014/main" id="{3968F577-4190-D3A2-B5A8-E34ADF1ABC61}"/>
              </a:ext>
            </a:extLst>
          </p:cNvPr>
          <p:cNvSpPr>
            <a:spLocks noGrp="1"/>
          </p:cNvSpPr>
          <p:nvPr>
            <p:ph type="dt" sz="half" idx="10"/>
          </p:nvPr>
        </p:nvSpPr>
        <p:spPr/>
        <p:txBody>
          <a:bodyPr/>
          <a:lstStyle/>
          <a:p>
            <a:fld id="{77AA192B-9140-F746-B429-ACF197DC5439}" type="datetime1">
              <a:rPr lang="sv-SE" smtClean="0"/>
              <a:t>2025-10-01</a:t>
            </a:fld>
            <a:endParaRPr lang="sv-SE" dirty="0"/>
          </a:p>
        </p:txBody>
      </p:sp>
      <p:sp>
        <p:nvSpPr>
          <p:cNvPr id="4" name="Platshållare för sidfot 3">
            <a:extLst>
              <a:ext uri="{FF2B5EF4-FFF2-40B4-BE49-F238E27FC236}">
                <a16:creationId xmlns:a16="http://schemas.microsoft.com/office/drawing/2014/main" id="{2AD44966-3286-DD76-F24B-E5B897B19E36}"/>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618B16DD-2293-3CEC-1E7B-F472FFA64C04}"/>
              </a:ext>
            </a:extLst>
          </p:cNvPr>
          <p:cNvSpPr>
            <a:spLocks noGrp="1"/>
          </p:cNvSpPr>
          <p:nvPr>
            <p:ph type="sldNum" sz="quarter" idx="12"/>
          </p:nvPr>
        </p:nvSpPr>
        <p:spPr/>
        <p:txBody>
          <a:bodyPr/>
          <a:lstStyle/>
          <a:p>
            <a:fld id="{B716C8F4-20CD-364A-8A8E-DE130115B178}" type="slidenum">
              <a:rPr lang="sv-SE" smtClean="0"/>
              <a:pPr/>
              <a:t>‹#›</a:t>
            </a:fld>
            <a:endParaRPr lang="sv-SE"/>
          </a:p>
        </p:txBody>
      </p:sp>
      <p:sp>
        <p:nvSpPr>
          <p:cNvPr id="7" name="textruta 6">
            <a:extLst>
              <a:ext uri="{FF2B5EF4-FFF2-40B4-BE49-F238E27FC236}">
                <a16:creationId xmlns:a16="http://schemas.microsoft.com/office/drawing/2014/main" id="{90ED1EC6-276A-A06E-A517-156B8EACE0DE}"/>
              </a:ext>
            </a:extLst>
          </p:cNvPr>
          <p:cNvSpPr txBox="1"/>
          <p:nvPr userDrawn="1"/>
        </p:nvSpPr>
        <p:spPr>
          <a:xfrm>
            <a:off x="600076" y="1046036"/>
            <a:ext cx="10991850" cy="796252"/>
          </a:xfrm>
          <a:prstGeom prst="rect">
            <a:avLst/>
          </a:prstGeom>
          <a:noFill/>
        </p:spPr>
        <p:txBody>
          <a:bodyPr wrap="square" anchor="t">
            <a:noAutofit/>
          </a:bodyPr>
          <a:lstStyle/>
          <a:p>
            <a:r>
              <a:rPr lang="en-US" sz="3600" b="1" noProof="0" dirty="0">
                <a:solidFill>
                  <a:schemeClr val="tx2"/>
                </a:solidFill>
                <a:latin typeface="+mj-lt"/>
              </a:rPr>
              <a:t>How to use this template</a:t>
            </a:r>
          </a:p>
        </p:txBody>
      </p:sp>
      <p:sp>
        <p:nvSpPr>
          <p:cNvPr id="6" name="textruta 5">
            <a:extLst>
              <a:ext uri="{FF2B5EF4-FFF2-40B4-BE49-F238E27FC236}">
                <a16:creationId xmlns:a16="http://schemas.microsoft.com/office/drawing/2014/main" id="{A169F84A-F3A8-EFE5-7C9A-F2537DED6605}"/>
              </a:ext>
            </a:extLst>
          </p:cNvPr>
          <p:cNvSpPr txBox="1"/>
          <p:nvPr userDrawn="1"/>
        </p:nvSpPr>
        <p:spPr>
          <a:xfrm>
            <a:off x="716536" y="2472816"/>
            <a:ext cx="1469735" cy="723275"/>
          </a:xfrm>
          <a:prstGeom prst="rect">
            <a:avLst/>
          </a:prstGeom>
          <a:noFill/>
        </p:spPr>
        <p:txBody>
          <a:bodyPr wrap="square" lIns="0" tIns="0" rIns="0" bIns="0" rtlCol="0">
            <a:spAutoFit/>
          </a:bodyPr>
          <a:lstStyle/>
          <a:p>
            <a:pPr>
              <a:spcAft>
                <a:spcPts val="600"/>
              </a:spcAft>
            </a:pPr>
            <a:r>
              <a:rPr lang="en-US" sz="1000" b="1" noProof="0" dirty="0">
                <a:solidFill>
                  <a:schemeClr val="tx2"/>
                </a:solidFill>
              </a:rPr>
              <a:t>Slide templates</a:t>
            </a:r>
          </a:p>
          <a:p>
            <a:pPr>
              <a:spcAft>
                <a:spcPts val="600"/>
              </a:spcAft>
            </a:pPr>
            <a:r>
              <a:rPr lang="en-US" sz="800" noProof="0" dirty="0"/>
              <a:t>Click on </a:t>
            </a:r>
            <a:r>
              <a:rPr lang="en-US" sz="800" i="1" noProof="0" dirty="0"/>
              <a:t>New slide</a:t>
            </a:r>
            <a:r>
              <a:rPr lang="en-US" sz="800" noProof="0" dirty="0"/>
              <a:t> to see the templates various template slide. Choose one to suite </a:t>
            </a:r>
            <a:br>
              <a:rPr lang="en-US" sz="800" noProof="0" dirty="0"/>
            </a:br>
            <a:r>
              <a:rPr lang="en-US" sz="800" noProof="0" dirty="0"/>
              <a:t>your content.</a:t>
            </a:r>
          </a:p>
        </p:txBody>
      </p:sp>
      <p:sp>
        <p:nvSpPr>
          <p:cNvPr id="8" name="textruta 7">
            <a:extLst>
              <a:ext uri="{FF2B5EF4-FFF2-40B4-BE49-F238E27FC236}">
                <a16:creationId xmlns:a16="http://schemas.microsoft.com/office/drawing/2014/main" id="{768BCC39-F9DA-DF60-4025-17B6E0131556}"/>
              </a:ext>
            </a:extLst>
          </p:cNvPr>
          <p:cNvSpPr txBox="1"/>
          <p:nvPr userDrawn="1"/>
        </p:nvSpPr>
        <p:spPr>
          <a:xfrm>
            <a:off x="716537" y="3685917"/>
            <a:ext cx="1469735" cy="692497"/>
          </a:xfrm>
          <a:prstGeom prst="rect">
            <a:avLst/>
          </a:prstGeom>
          <a:noFill/>
        </p:spPr>
        <p:txBody>
          <a:bodyPr wrap="square" lIns="0" tIns="0" rIns="0" bIns="0" rtlCol="0">
            <a:spAutoFit/>
          </a:bodyPr>
          <a:lstStyle/>
          <a:p>
            <a:pPr>
              <a:spcAft>
                <a:spcPts val="600"/>
              </a:spcAft>
            </a:pPr>
            <a:r>
              <a:rPr lang="en-US" sz="800" b="1" noProof="0" dirty="0">
                <a:solidFill>
                  <a:schemeClr val="tx2"/>
                </a:solidFill>
              </a:rPr>
              <a:t>Layout</a:t>
            </a:r>
          </a:p>
          <a:p>
            <a:pPr>
              <a:spcAft>
                <a:spcPts val="600"/>
              </a:spcAft>
            </a:pPr>
            <a:r>
              <a:rPr lang="en-US" sz="800" noProof="0" dirty="0"/>
              <a:t>If you’d like to change slide template on an existing slide, click on </a:t>
            </a:r>
            <a:r>
              <a:rPr lang="en-US" sz="800" i="1" noProof="0" dirty="0"/>
              <a:t>Layout</a:t>
            </a:r>
            <a:r>
              <a:rPr lang="en-US" sz="800" noProof="0" dirty="0"/>
              <a:t> and select a new template. </a:t>
            </a:r>
          </a:p>
        </p:txBody>
      </p:sp>
      <p:sp>
        <p:nvSpPr>
          <p:cNvPr id="9" name="textruta 8">
            <a:extLst>
              <a:ext uri="{FF2B5EF4-FFF2-40B4-BE49-F238E27FC236}">
                <a16:creationId xmlns:a16="http://schemas.microsoft.com/office/drawing/2014/main" id="{F266C024-6842-2553-28D2-931168DE2970}"/>
              </a:ext>
            </a:extLst>
          </p:cNvPr>
          <p:cNvSpPr txBox="1"/>
          <p:nvPr userDrawn="1"/>
        </p:nvSpPr>
        <p:spPr>
          <a:xfrm>
            <a:off x="716536" y="4881301"/>
            <a:ext cx="1469735" cy="569387"/>
          </a:xfrm>
          <a:prstGeom prst="rect">
            <a:avLst/>
          </a:prstGeom>
          <a:noFill/>
        </p:spPr>
        <p:txBody>
          <a:bodyPr wrap="square" lIns="0" tIns="0" rIns="0" bIns="0" rtlCol="0">
            <a:spAutoFit/>
          </a:bodyPr>
          <a:lstStyle/>
          <a:p>
            <a:pPr>
              <a:spcAft>
                <a:spcPts val="600"/>
              </a:spcAft>
            </a:pPr>
            <a:r>
              <a:rPr lang="en-US" sz="800" b="1" noProof="0" dirty="0">
                <a:solidFill>
                  <a:schemeClr val="tx2"/>
                </a:solidFill>
              </a:rPr>
              <a:t>Reset</a:t>
            </a:r>
          </a:p>
          <a:p>
            <a:pPr>
              <a:spcAft>
                <a:spcPts val="600"/>
              </a:spcAft>
            </a:pPr>
            <a:r>
              <a:rPr lang="en-US" sz="800" noProof="0" dirty="0"/>
              <a:t>Reset a slide to the slide templates design by </a:t>
            </a:r>
            <a:br>
              <a:rPr lang="en-US" sz="800" noProof="0" dirty="0"/>
            </a:br>
            <a:r>
              <a:rPr lang="en-US" sz="800" noProof="0" dirty="0"/>
              <a:t>clicking on </a:t>
            </a:r>
            <a:r>
              <a:rPr lang="en-US" sz="800" i="1" noProof="0" dirty="0"/>
              <a:t>Reset</a:t>
            </a:r>
            <a:r>
              <a:rPr lang="en-US" sz="800" noProof="0" dirty="0"/>
              <a:t>. </a:t>
            </a:r>
          </a:p>
        </p:txBody>
      </p:sp>
      <p:sp>
        <p:nvSpPr>
          <p:cNvPr id="10" name="textruta 9">
            <a:extLst>
              <a:ext uri="{FF2B5EF4-FFF2-40B4-BE49-F238E27FC236}">
                <a16:creationId xmlns:a16="http://schemas.microsoft.com/office/drawing/2014/main" id="{C49C5967-B80A-E7A8-432B-804EA96184DA}"/>
              </a:ext>
            </a:extLst>
          </p:cNvPr>
          <p:cNvSpPr txBox="1"/>
          <p:nvPr userDrawn="1"/>
        </p:nvSpPr>
        <p:spPr>
          <a:xfrm>
            <a:off x="4586575" y="2066955"/>
            <a:ext cx="1361445" cy="1092607"/>
          </a:xfrm>
          <a:prstGeom prst="rect">
            <a:avLst/>
          </a:prstGeom>
          <a:noFill/>
        </p:spPr>
        <p:txBody>
          <a:bodyPr wrap="square" lIns="0" tIns="0" rIns="0" bIns="0" rtlCol="0">
            <a:spAutoFit/>
          </a:bodyPr>
          <a:lstStyle/>
          <a:p>
            <a:pPr>
              <a:spcAft>
                <a:spcPts val="600"/>
              </a:spcAft>
            </a:pPr>
            <a:r>
              <a:rPr lang="en-US" sz="1000" b="1" noProof="0" dirty="0">
                <a:solidFill>
                  <a:schemeClr val="tx2"/>
                </a:solidFill>
              </a:rPr>
              <a:t>Colors</a:t>
            </a:r>
          </a:p>
          <a:p>
            <a:pPr>
              <a:spcAft>
                <a:spcPts val="600"/>
              </a:spcAft>
            </a:pPr>
            <a:r>
              <a:rPr lang="en-US" sz="800" noProof="0" dirty="0"/>
              <a:t>This template is programmed with the KTH color palette. The correct colors are the in top row under </a:t>
            </a:r>
            <a:r>
              <a:rPr lang="en-US" sz="800" i="1" noProof="0" dirty="0"/>
              <a:t>Theme Colors</a:t>
            </a:r>
            <a:r>
              <a:rPr lang="en-US" sz="800" noProof="0" dirty="0"/>
              <a:t> and all colors under </a:t>
            </a:r>
            <a:r>
              <a:rPr lang="en-US" sz="800" i="1" noProof="0" dirty="0"/>
              <a:t>Custom Colors</a:t>
            </a:r>
            <a:r>
              <a:rPr lang="en-US" sz="800" noProof="0" dirty="0"/>
              <a:t>. Only use the correct colors.</a:t>
            </a:r>
          </a:p>
        </p:txBody>
      </p:sp>
      <p:sp>
        <p:nvSpPr>
          <p:cNvPr id="17" name="textruta 16">
            <a:extLst>
              <a:ext uri="{FF2B5EF4-FFF2-40B4-BE49-F238E27FC236}">
                <a16:creationId xmlns:a16="http://schemas.microsoft.com/office/drawing/2014/main" id="{5077E03A-6420-92EB-FBAB-1A11484F6E1E}"/>
              </a:ext>
            </a:extLst>
          </p:cNvPr>
          <p:cNvSpPr txBox="1"/>
          <p:nvPr userDrawn="1"/>
        </p:nvSpPr>
        <p:spPr>
          <a:xfrm>
            <a:off x="6938221" y="2303726"/>
            <a:ext cx="598588" cy="307777"/>
          </a:xfrm>
          <a:prstGeom prst="rect">
            <a:avLst/>
          </a:prstGeom>
          <a:noFill/>
        </p:spPr>
        <p:txBody>
          <a:bodyPr wrap="square" lIns="0" tIns="0" rIns="0" bIns="0" rtlCol="0">
            <a:spAutoFit/>
          </a:bodyPr>
          <a:lstStyle/>
          <a:p>
            <a:r>
              <a:rPr lang="en-US" sz="500" noProof="0" dirty="0">
                <a:solidFill>
                  <a:srgbClr val="F9535C"/>
                </a:solidFill>
              </a:rPr>
              <a:t>Do </a:t>
            </a:r>
            <a:r>
              <a:rPr lang="en-US" sz="500" u="sng" noProof="0" dirty="0">
                <a:solidFill>
                  <a:srgbClr val="F9535C"/>
                </a:solidFill>
              </a:rPr>
              <a:t>NOT</a:t>
            </a:r>
            <a:r>
              <a:rPr lang="en-US" sz="500" noProof="0" dirty="0">
                <a:solidFill>
                  <a:srgbClr val="F9535C"/>
                </a:solidFill>
              </a:rPr>
              <a:t> use the colors PowerPoint auto generates. They are not on brand. </a:t>
            </a:r>
          </a:p>
        </p:txBody>
      </p:sp>
      <p:sp>
        <p:nvSpPr>
          <p:cNvPr id="21" name="textruta 20">
            <a:extLst>
              <a:ext uri="{FF2B5EF4-FFF2-40B4-BE49-F238E27FC236}">
                <a16:creationId xmlns:a16="http://schemas.microsoft.com/office/drawing/2014/main" id="{8926CA3B-DA70-E9B7-6DA6-A695DCFB4726}"/>
              </a:ext>
            </a:extLst>
          </p:cNvPr>
          <p:cNvSpPr txBox="1"/>
          <p:nvPr userDrawn="1"/>
        </p:nvSpPr>
        <p:spPr>
          <a:xfrm>
            <a:off x="8095279" y="2061013"/>
            <a:ext cx="1588210" cy="2185214"/>
          </a:xfrm>
          <a:prstGeom prst="rect">
            <a:avLst/>
          </a:prstGeom>
          <a:noFill/>
        </p:spPr>
        <p:txBody>
          <a:bodyPr wrap="square" lIns="0" tIns="0" rIns="0" bIns="0" rtlCol="0">
            <a:spAutoFit/>
          </a:bodyPr>
          <a:lstStyle/>
          <a:p>
            <a:pPr>
              <a:spcAft>
                <a:spcPts val="600"/>
              </a:spcAft>
            </a:pPr>
            <a:r>
              <a:rPr lang="en-US" sz="1000" b="1" noProof="0" dirty="0">
                <a:solidFill>
                  <a:schemeClr val="tx2"/>
                </a:solidFill>
              </a:rPr>
              <a:t>Change the image crop</a:t>
            </a:r>
          </a:p>
          <a:p>
            <a:pPr>
              <a:spcAft>
                <a:spcPts val="600"/>
              </a:spcAft>
            </a:pPr>
            <a:r>
              <a:rPr lang="en-US" sz="800" noProof="0" dirty="0"/>
              <a:t>When an image is placed in an image place holder, PowerPoint automatically crops the image to fit the placeholder. To alter what part of the image is shown:</a:t>
            </a:r>
          </a:p>
          <a:p>
            <a:pPr marL="120600" indent="-120600">
              <a:spcAft>
                <a:spcPts val="600"/>
              </a:spcAft>
              <a:buClr>
                <a:schemeClr val="accent1"/>
              </a:buClr>
              <a:buFont typeface="+mj-lt"/>
              <a:buAutoNum type="arabicPeriod"/>
            </a:pPr>
            <a:r>
              <a:rPr lang="en-US" sz="800" noProof="0" dirty="0"/>
              <a:t>Select the image and go to </a:t>
            </a:r>
            <a:br>
              <a:rPr lang="en-US" sz="800" noProof="0" dirty="0"/>
            </a:br>
            <a:r>
              <a:rPr lang="en-US" sz="800" noProof="0" dirty="0"/>
              <a:t>the </a:t>
            </a:r>
            <a:r>
              <a:rPr lang="en-US" sz="800" i="1" noProof="0" dirty="0"/>
              <a:t>Picture Format </a:t>
            </a:r>
            <a:r>
              <a:rPr lang="en-US" sz="800" noProof="0" dirty="0"/>
              <a:t>tab. </a:t>
            </a:r>
          </a:p>
          <a:p>
            <a:pPr marL="120600" indent="-120600">
              <a:spcAft>
                <a:spcPts val="600"/>
              </a:spcAft>
              <a:buClr>
                <a:schemeClr val="accent1"/>
              </a:buClr>
              <a:buFont typeface="+mj-lt"/>
              <a:buAutoNum type="arabicPeriod"/>
            </a:pPr>
            <a:r>
              <a:rPr lang="en-US" sz="800" noProof="0" dirty="0"/>
              <a:t>Choose </a:t>
            </a:r>
            <a:r>
              <a:rPr lang="en-US" sz="800" i="1" noProof="0" dirty="0"/>
              <a:t>Crop</a:t>
            </a:r>
            <a:r>
              <a:rPr lang="en-US" sz="800" noProof="0" dirty="0"/>
              <a:t>. Now, the entire image is visible, the cropped out parts are darker. </a:t>
            </a:r>
          </a:p>
          <a:p>
            <a:pPr marL="120600" indent="-120600">
              <a:spcAft>
                <a:spcPts val="600"/>
              </a:spcAft>
              <a:buClr>
                <a:schemeClr val="accent1"/>
              </a:buClr>
              <a:buFont typeface="+mj-lt"/>
              <a:buAutoNum type="arabicPeriod"/>
            </a:pPr>
            <a:r>
              <a:rPr lang="en-US" sz="800" noProof="0" dirty="0"/>
              <a:t>Now you can move the image around within the placeholder and/or zoom in by pulling the corners of the image. </a:t>
            </a:r>
          </a:p>
        </p:txBody>
      </p:sp>
      <p:sp>
        <p:nvSpPr>
          <p:cNvPr id="23" name="textruta 22">
            <a:extLst>
              <a:ext uri="{FF2B5EF4-FFF2-40B4-BE49-F238E27FC236}">
                <a16:creationId xmlns:a16="http://schemas.microsoft.com/office/drawing/2014/main" id="{4FF18537-A6AC-E08C-1D06-F4EFDB0287B8}"/>
              </a:ext>
            </a:extLst>
          </p:cNvPr>
          <p:cNvSpPr txBox="1"/>
          <p:nvPr userDrawn="1"/>
        </p:nvSpPr>
        <p:spPr>
          <a:xfrm>
            <a:off x="10058400" y="2061013"/>
            <a:ext cx="1486590" cy="1692771"/>
          </a:xfrm>
          <a:prstGeom prst="rect">
            <a:avLst/>
          </a:prstGeom>
          <a:noFill/>
        </p:spPr>
        <p:txBody>
          <a:bodyPr wrap="square" lIns="0" tIns="0" rIns="0" bIns="0" rtlCol="0">
            <a:spAutoFit/>
          </a:bodyPr>
          <a:lstStyle/>
          <a:p>
            <a:pPr>
              <a:spcAft>
                <a:spcPts val="600"/>
              </a:spcAft>
            </a:pPr>
            <a:r>
              <a:rPr lang="en-US" sz="1000" b="1" noProof="0" dirty="0">
                <a:solidFill>
                  <a:schemeClr val="tx2"/>
                </a:solidFill>
              </a:rPr>
              <a:t>Edit image background</a:t>
            </a:r>
          </a:p>
          <a:p>
            <a:pPr marL="120600" indent="-120600">
              <a:spcAft>
                <a:spcPts val="600"/>
              </a:spcAft>
              <a:buClr>
                <a:schemeClr val="accent1"/>
              </a:buClr>
              <a:buAutoNum type="arabicPeriod"/>
            </a:pPr>
            <a:r>
              <a:rPr lang="en-US" sz="800" noProof="0" dirty="0"/>
              <a:t>Select </a:t>
            </a:r>
            <a:r>
              <a:rPr lang="en-US" sz="800" i="1" noProof="0" dirty="0"/>
              <a:t>Design</a:t>
            </a:r>
            <a:r>
              <a:rPr lang="en-US" sz="800" noProof="0" dirty="0"/>
              <a:t> &gt; </a:t>
            </a:r>
            <a:r>
              <a:rPr lang="en-US" sz="800" i="1" noProof="0" dirty="0"/>
              <a:t>Format Background</a:t>
            </a:r>
            <a:r>
              <a:rPr lang="en-US" sz="800" noProof="0" dirty="0"/>
              <a:t>.</a:t>
            </a:r>
          </a:p>
          <a:p>
            <a:pPr marL="120600" indent="-120600">
              <a:spcAft>
                <a:spcPts val="600"/>
              </a:spcAft>
              <a:buClr>
                <a:schemeClr val="accent1"/>
              </a:buClr>
              <a:buAutoNum type="arabicPeriod"/>
            </a:pPr>
            <a:r>
              <a:rPr lang="en-US" sz="800" noProof="0" dirty="0"/>
              <a:t>In the </a:t>
            </a:r>
            <a:r>
              <a:rPr lang="en-US" sz="800" i="1" noProof="0" dirty="0"/>
              <a:t>Format Background pane</a:t>
            </a:r>
            <a:r>
              <a:rPr lang="en-US" sz="800" noProof="0" dirty="0"/>
              <a:t>, select </a:t>
            </a:r>
            <a:r>
              <a:rPr lang="en-US" sz="800" i="1" noProof="0" dirty="0"/>
              <a:t>Picture or texture fill</a:t>
            </a:r>
            <a:r>
              <a:rPr lang="en-US" sz="800" noProof="0" dirty="0"/>
              <a:t>.</a:t>
            </a:r>
          </a:p>
          <a:p>
            <a:pPr marL="120600" indent="-120600">
              <a:spcAft>
                <a:spcPts val="600"/>
              </a:spcAft>
              <a:buClr>
                <a:schemeClr val="accent1"/>
              </a:buClr>
              <a:buAutoNum type="arabicPeriod"/>
            </a:pPr>
            <a:r>
              <a:rPr lang="en-US" sz="800" noProof="0" dirty="0"/>
              <a:t>Select </a:t>
            </a:r>
            <a:r>
              <a:rPr lang="en-US" sz="800" i="1" noProof="0" dirty="0"/>
              <a:t>File</a:t>
            </a:r>
            <a:r>
              <a:rPr lang="en-US" sz="800" noProof="0" dirty="0"/>
              <a:t>.</a:t>
            </a:r>
          </a:p>
          <a:p>
            <a:pPr marL="120600" indent="-120600">
              <a:spcAft>
                <a:spcPts val="600"/>
              </a:spcAft>
              <a:buClr>
                <a:schemeClr val="accent1"/>
              </a:buClr>
              <a:buAutoNum type="arabicPeriod"/>
            </a:pPr>
            <a:r>
              <a:rPr lang="en-US" sz="800" noProof="0" dirty="0"/>
              <a:t>In the </a:t>
            </a:r>
            <a:r>
              <a:rPr lang="en-US" sz="800" i="1" noProof="0" dirty="0"/>
              <a:t>Insert Picture</a:t>
            </a:r>
            <a:r>
              <a:rPr lang="en-US" sz="800" noProof="0" dirty="0"/>
              <a:t> dialog box, choose the picture </a:t>
            </a:r>
            <a:br>
              <a:rPr lang="en-US" sz="800" noProof="0" dirty="0"/>
            </a:br>
            <a:r>
              <a:rPr lang="en-US" sz="800" noProof="0" dirty="0"/>
              <a:t>you want to use and then select </a:t>
            </a:r>
            <a:r>
              <a:rPr lang="en-US" sz="800" i="1" noProof="0" dirty="0"/>
              <a:t>Insert</a:t>
            </a:r>
            <a:r>
              <a:rPr lang="en-US" sz="800" noProof="0" dirty="0"/>
              <a:t>.</a:t>
            </a:r>
          </a:p>
        </p:txBody>
      </p:sp>
      <p:sp>
        <p:nvSpPr>
          <p:cNvPr id="24" name="textruta 23">
            <a:extLst>
              <a:ext uri="{FF2B5EF4-FFF2-40B4-BE49-F238E27FC236}">
                <a16:creationId xmlns:a16="http://schemas.microsoft.com/office/drawing/2014/main" id="{49208D86-4998-5146-37DE-48F0F8DCB7BC}"/>
              </a:ext>
            </a:extLst>
          </p:cNvPr>
          <p:cNvSpPr txBox="1"/>
          <p:nvPr userDrawn="1"/>
        </p:nvSpPr>
        <p:spPr>
          <a:xfrm>
            <a:off x="4586575" y="4075714"/>
            <a:ext cx="1295401" cy="1569660"/>
          </a:xfrm>
          <a:prstGeom prst="rect">
            <a:avLst/>
          </a:prstGeom>
          <a:noFill/>
        </p:spPr>
        <p:txBody>
          <a:bodyPr wrap="square" lIns="0" tIns="0" rIns="0" bIns="0" rtlCol="0">
            <a:spAutoFit/>
          </a:bodyPr>
          <a:lstStyle/>
          <a:p>
            <a:pPr>
              <a:spcAft>
                <a:spcPts val="600"/>
              </a:spcAft>
            </a:pPr>
            <a:r>
              <a:rPr lang="en-US" sz="1000" b="1" noProof="0" dirty="0">
                <a:solidFill>
                  <a:schemeClr val="tx2"/>
                </a:solidFill>
              </a:rPr>
              <a:t>Header and footer</a:t>
            </a:r>
          </a:p>
          <a:p>
            <a:pPr>
              <a:spcAft>
                <a:spcPts val="600"/>
              </a:spcAft>
            </a:pPr>
            <a:r>
              <a:rPr lang="en-US" sz="800" noProof="0" dirty="0"/>
              <a:t>Insert header/footer, </a:t>
            </a:r>
            <a:br>
              <a:rPr lang="en-US" sz="800" noProof="0" dirty="0"/>
            </a:br>
            <a:r>
              <a:rPr lang="en-US" sz="800" noProof="0" dirty="0"/>
              <a:t>date and page numbers:</a:t>
            </a:r>
          </a:p>
          <a:p>
            <a:pPr marL="120600" indent="-120600">
              <a:spcAft>
                <a:spcPts val="600"/>
              </a:spcAft>
              <a:buClr>
                <a:schemeClr val="accent1"/>
              </a:buClr>
              <a:buFont typeface="+mj-lt"/>
              <a:buAutoNum type="arabicPeriod"/>
            </a:pPr>
            <a:r>
              <a:rPr lang="en-US" sz="800" noProof="0" dirty="0"/>
              <a:t>On the </a:t>
            </a:r>
            <a:r>
              <a:rPr lang="en-US" sz="800" i="1" noProof="0" dirty="0"/>
              <a:t>Insert</a:t>
            </a:r>
            <a:r>
              <a:rPr lang="en-US" sz="800" noProof="0" dirty="0"/>
              <a:t> tab, </a:t>
            </a:r>
            <a:br>
              <a:rPr lang="en-US" sz="800" noProof="0" dirty="0"/>
            </a:br>
            <a:r>
              <a:rPr lang="en-US" sz="800" noProof="0" dirty="0"/>
              <a:t>click </a:t>
            </a:r>
            <a:r>
              <a:rPr lang="en-US" sz="800" i="1" noProof="0" dirty="0"/>
              <a:t>Header &amp; Footer</a:t>
            </a:r>
            <a:r>
              <a:rPr lang="en-US" sz="800" noProof="0" dirty="0"/>
              <a:t>.</a:t>
            </a:r>
          </a:p>
          <a:p>
            <a:pPr marL="120600" indent="-120600">
              <a:spcAft>
                <a:spcPts val="600"/>
              </a:spcAft>
              <a:buClr>
                <a:schemeClr val="accent1"/>
              </a:buClr>
              <a:buFont typeface="+mj-lt"/>
              <a:buAutoNum type="arabicPeriod"/>
            </a:pPr>
            <a:r>
              <a:rPr lang="en-US" sz="800" noProof="0" dirty="0"/>
              <a:t>In the Header and Footer box, on the Slide tab, select the information you want.</a:t>
            </a:r>
          </a:p>
          <a:p>
            <a:pPr marL="120600" indent="-120600">
              <a:spcAft>
                <a:spcPts val="600"/>
              </a:spcAft>
              <a:buClr>
                <a:schemeClr val="accent1"/>
              </a:buClr>
              <a:buFont typeface="+mj-lt"/>
              <a:buAutoNum type="arabicPeriod"/>
            </a:pPr>
            <a:r>
              <a:rPr lang="en-US" sz="800" noProof="0" dirty="0"/>
              <a:t>Click </a:t>
            </a:r>
            <a:r>
              <a:rPr lang="en-US" sz="800" i="1" noProof="0" dirty="0"/>
              <a:t>Apply to All</a:t>
            </a:r>
            <a:r>
              <a:rPr lang="en-US" sz="800" noProof="0" dirty="0"/>
              <a:t>.</a:t>
            </a:r>
          </a:p>
        </p:txBody>
      </p:sp>
      <p:pic>
        <p:nvPicPr>
          <p:cNvPr id="32" name="Bildobjekt 31" descr="En bild som visar moln, utomhus, himmel, byggnad&#10;&#10;Automatiskt genererad beskrivning">
            <a:extLst>
              <a:ext uri="{FF2B5EF4-FFF2-40B4-BE49-F238E27FC236}">
                <a16:creationId xmlns:a16="http://schemas.microsoft.com/office/drawing/2014/main" id="{94D13EAB-F856-BC62-1623-0235CE917A48}"/>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8066200" y="4318565"/>
            <a:ext cx="1493231" cy="1981989"/>
          </a:xfrm>
          <a:prstGeom prst="rect">
            <a:avLst/>
          </a:prstGeom>
        </p:spPr>
      </p:pic>
      <p:pic>
        <p:nvPicPr>
          <p:cNvPr id="34" name="Picture 4" descr="Microsoft PowerPoint 365 Overview and Supported File Types">
            <a:extLst>
              <a:ext uri="{FF2B5EF4-FFF2-40B4-BE49-F238E27FC236}">
                <a16:creationId xmlns:a16="http://schemas.microsoft.com/office/drawing/2014/main" id="{6B95C2D0-3101-BE06-9875-AF2510CF817D}"/>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721644" y="2028884"/>
            <a:ext cx="208587" cy="334335"/>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Microsoft PowerPoint 365 Overview and Supported File Types">
            <a:extLst>
              <a:ext uri="{FF2B5EF4-FFF2-40B4-BE49-F238E27FC236}">
                <a16:creationId xmlns:a16="http://schemas.microsoft.com/office/drawing/2014/main" id="{D259F975-3B73-BC3A-B353-F3B57056CAFE}"/>
              </a:ext>
            </a:extLst>
          </p:cNvPr>
          <p:cNvPicPr>
            <a:picLocks noChangeAspect="1" noChangeArrowheads="1"/>
          </p:cNvPicPr>
          <p:nvPr userDrawn="1"/>
        </p:nvPicPr>
        <p:blipFill rotWithShape="1">
          <a:blip r:embed="rId6" cstate="print">
            <a:extLst>
              <a:ext uri="{28A0092B-C50C-407E-A947-70E740481C1C}">
                <a14:useLocalDpi xmlns:a14="http://schemas.microsoft.com/office/drawing/2010/main"/>
              </a:ext>
            </a:extLst>
          </a:blip>
          <a:srcRect/>
          <a:stretch/>
        </p:blipFill>
        <p:spPr bwMode="auto">
          <a:xfrm>
            <a:off x="716536" y="3527233"/>
            <a:ext cx="328130" cy="10531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Microsoft PowerPoint 365 Overview and Supported File Types">
            <a:extLst>
              <a:ext uri="{FF2B5EF4-FFF2-40B4-BE49-F238E27FC236}">
                <a16:creationId xmlns:a16="http://schemas.microsoft.com/office/drawing/2014/main" id="{C0490137-5992-062D-6D6B-7856F08EDE8C}"/>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a:ext>
            </a:extLst>
          </a:blip>
          <a:srcRect/>
          <a:stretch/>
        </p:blipFill>
        <p:spPr bwMode="auto">
          <a:xfrm>
            <a:off x="716536" y="4708556"/>
            <a:ext cx="256300" cy="10531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eader and Footer on slides - Microsoft PowerPoint 365">
            <a:extLst>
              <a:ext uri="{FF2B5EF4-FFF2-40B4-BE49-F238E27FC236}">
                <a16:creationId xmlns:a16="http://schemas.microsoft.com/office/drawing/2014/main" id="{514F44FF-F14B-3D48-E9D1-E7E8BB20F671}"/>
              </a:ext>
            </a:extLst>
          </p:cNvPr>
          <p:cNvPicPr>
            <a:picLocks noChangeAspect="1" noChangeArrowheads="1"/>
          </p:cNvPicPr>
          <p:nvPr userDrawn="1"/>
        </p:nvPicPr>
        <p:blipFill>
          <a:blip r:embed="rId8" cstate="print">
            <a:extLst>
              <a:ext uri="{28A0092B-C50C-407E-A947-70E740481C1C}">
                <a14:useLocalDpi xmlns:a14="http://schemas.microsoft.com/office/drawing/2010/main"/>
              </a:ext>
            </a:extLst>
          </a:blip>
          <a:srcRect/>
          <a:stretch>
            <a:fillRect/>
          </a:stretch>
        </p:blipFill>
        <p:spPr bwMode="auto">
          <a:xfrm>
            <a:off x="6062042" y="4075714"/>
            <a:ext cx="1493231" cy="1103568"/>
          </a:xfrm>
          <a:prstGeom prst="rect">
            <a:avLst/>
          </a:prstGeom>
          <a:noFill/>
          <a:extLst>
            <a:ext uri="{909E8E84-426E-40DD-AFC4-6F175D3DCCD1}">
              <a14:hiddenFill xmlns:a14="http://schemas.microsoft.com/office/drawing/2010/main">
                <a:solidFill>
                  <a:srgbClr val="FFFFFF"/>
                </a:solidFill>
              </a14:hiddenFill>
            </a:ext>
          </a:extLst>
        </p:spPr>
      </p:pic>
      <p:grpSp>
        <p:nvGrpSpPr>
          <p:cNvPr id="1125" name="Grupp 1124">
            <a:extLst>
              <a:ext uri="{FF2B5EF4-FFF2-40B4-BE49-F238E27FC236}">
                <a16:creationId xmlns:a16="http://schemas.microsoft.com/office/drawing/2014/main" id="{918579BF-BDEF-7B25-9DCA-62CC6D39793B}"/>
              </a:ext>
            </a:extLst>
          </p:cNvPr>
          <p:cNvGrpSpPr/>
          <p:nvPr userDrawn="1"/>
        </p:nvGrpSpPr>
        <p:grpSpPr>
          <a:xfrm>
            <a:off x="6063783" y="2031850"/>
            <a:ext cx="800155" cy="1688467"/>
            <a:chOff x="6063783" y="2031850"/>
            <a:chExt cx="1800691" cy="3799773"/>
          </a:xfrm>
        </p:grpSpPr>
        <p:pic>
          <p:nvPicPr>
            <p:cNvPr id="1030" name="Picture 6" descr="Hacking PowerPoint to create custom colors | BrightCarbon">
              <a:extLst>
                <a:ext uri="{FF2B5EF4-FFF2-40B4-BE49-F238E27FC236}">
                  <a16:creationId xmlns:a16="http://schemas.microsoft.com/office/drawing/2014/main" id="{1E944A0E-9B5A-F599-847C-0737479E7BC1}"/>
                </a:ext>
              </a:extLst>
            </p:cNvPr>
            <p:cNvPicPr>
              <a:picLocks noChangeAspect="1" noChangeArrowheads="1"/>
            </p:cNvPicPr>
            <p:nvPr userDrawn="1"/>
          </p:nvPicPr>
          <p:blipFill rotWithShape="1">
            <a:blip r:embed="rId9" cstate="print">
              <a:extLst>
                <a:ext uri="{28A0092B-C50C-407E-A947-70E740481C1C}">
                  <a14:useLocalDpi xmlns:a14="http://schemas.microsoft.com/office/drawing/2010/main"/>
                </a:ext>
              </a:extLst>
            </a:blip>
            <a:srcRect l="36641" r="36664"/>
            <a:stretch/>
          </p:blipFill>
          <p:spPr bwMode="auto">
            <a:xfrm>
              <a:off x="6063783" y="2031850"/>
              <a:ext cx="1800691" cy="3799773"/>
            </a:xfrm>
            <a:prstGeom prst="rect">
              <a:avLst/>
            </a:prstGeom>
            <a:noFill/>
            <a:extLst>
              <a:ext uri="{909E8E84-426E-40DD-AFC4-6F175D3DCCD1}">
                <a14:hiddenFill xmlns:a14="http://schemas.microsoft.com/office/drawing/2010/main">
                  <a:solidFill>
                    <a:srgbClr val="FFFFFF"/>
                  </a:solidFill>
                </a14:hiddenFill>
              </a:ext>
            </a:extLst>
          </p:spPr>
        </p:pic>
        <p:sp>
          <p:nvSpPr>
            <p:cNvPr id="1123" name="Rektangel 1122">
              <a:extLst>
                <a:ext uri="{FF2B5EF4-FFF2-40B4-BE49-F238E27FC236}">
                  <a16:creationId xmlns:a16="http://schemas.microsoft.com/office/drawing/2014/main" id="{1ED61660-0DB3-CEA4-C27E-195D3290C063}"/>
                </a:ext>
              </a:extLst>
            </p:cNvPr>
            <p:cNvSpPr/>
            <p:nvPr userDrawn="1"/>
          </p:nvSpPr>
          <p:spPr>
            <a:xfrm>
              <a:off x="6095206" y="3789106"/>
              <a:ext cx="1743870" cy="73704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24" name="Rektangel 1123">
              <a:extLst>
                <a:ext uri="{FF2B5EF4-FFF2-40B4-BE49-F238E27FC236}">
                  <a16:creationId xmlns:a16="http://schemas.microsoft.com/office/drawing/2014/main" id="{97E61731-FF1C-C73E-9B81-82B5C53D7931}"/>
                </a:ext>
              </a:extLst>
            </p:cNvPr>
            <p:cNvSpPr/>
            <p:nvPr userDrawn="1"/>
          </p:nvSpPr>
          <p:spPr>
            <a:xfrm>
              <a:off x="6451542" y="2363219"/>
              <a:ext cx="1378008" cy="9832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9" name="Rektangel 18">
              <a:extLst>
                <a:ext uri="{FF2B5EF4-FFF2-40B4-BE49-F238E27FC236}">
                  <a16:creationId xmlns:a16="http://schemas.microsoft.com/office/drawing/2014/main" id="{71A7971D-8FD8-6FAF-FBCA-543DAC638849}"/>
                </a:ext>
              </a:extLst>
            </p:cNvPr>
            <p:cNvSpPr/>
            <p:nvPr userDrawn="1"/>
          </p:nvSpPr>
          <p:spPr>
            <a:xfrm>
              <a:off x="6637090" y="2388295"/>
              <a:ext cx="126305" cy="126305"/>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0" name="Rektangel 19">
              <a:extLst>
                <a:ext uri="{FF2B5EF4-FFF2-40B4-BE49-F238E27FC236}">
                  <a16:creationId xmlns:a16="http://schemas.microsoft.com/office/drawing/2014/main" id="{C9DDD11C-85E2-44BE-6A91-D72279994B26}"/>
                </a:ext>
              </a:extLst>
            </p:cNvPr>
            <p:cNvSpPr/>
            <p:nvPr userDrawn="1"/>
          </p:nvSpPr>
          <p:spPr>
            <a:xfrm>
              <a:off x="6812622" y="2388295"/>
              <a:ext cx="126305" cy="12630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2" name="Rektangel 21">
              <a:extLst>
                <a:ext uri="{FF2B5EF4-FFF2-40B4-BE49-F238E27FC236}">
                  <a16:creationId xmlns:a16="http://schemas.microsoft.com/office/drawing/2014/main" id="{A5F72BB2-8D37-F99C-624D-D6B83AEDB706}"/>
                </a:ext>
              </a:extLst>
            </p:cNvPr>
            <p:cNvSpPr/>
            <p:nvPr userDrawn="1"/>
          </p:nvSpPr>
          <p:spPr>
            <a:xfrm>
              <a:off x="6988154" y="2388295"/>
              <a:ext cx="126305" cy="12630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5" name="Rektangel 24">
              <a:extLst>
                <a:ext uri="{FF2B5EF4-FFF2-40B4-BE49-F238E27FC236}">
                  <a16:creationId xmlns:a16="http://schemas.microsoft.com/office/drawing/2014/main" id="{84DFF5F4-D1BE-880D-87D8-99BD8D5986B4}"/>
                </a:ext>
              </a:extLst>
            </p:cNvPr>
            <p:cNvSpPr/>
            <p:nvPr userDrawn="1"/>
          </p:nvSpPr>
          <p:spPr>
            <a:xfrm>
              <a:off x="7163686" y="2388295"/>
              <a:ext cx="126305" cy="126305"/>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6" name="Rektangel 25">
              <a:extLst>
                <a:ext uri="{FF2B5EF4-FFF2-40B4-BE49-F238E27FC236}">
                  <a16:creationId xmlns:a16="http://schemas.microsoft.com/office/drawing/2014/main" id="{57799422-9E37-147F-C5EF-BD69600A0259}"/>
                </a:ext>
              </a:extLst>
            </p:cNvPr>
            <p:cNvSpPr/>
            <p:nvPr userDrawn="1"/>
          </p:nvSpPr>
          <p:spPr>
            <a:xfrm>
              <a:off x="7339218" y="2388295"/>
              <a:ext cx="126305" cy="126305"/>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7" name="Rektangel 26">
              <a:extLst>
                <a:ext uri="{FF2B5EF4-FFF2-40B4-BE49-F238E27FC236}">
                  <a16:creationId xmlns:a16="http://schemas.microsoft.com/office/drawing/2014/main" id="{CF0BD3BD-CA59-5181-6A7D-85BA481CF469}"/>
                </a:ext>
              </a:extLst>
            </p:cNvPr>
            <p:cNvSpPr/>
            <p:nvPr userDrawn="1"/>
          </p:nvSpPr>
          <p:spPr>
            <a:xfrm>
              <a:off x="7514750" y="2388295"/>
              <a:ext cx="126305" cy="126305"/>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28" name="Rektangel 27">
              <a:extLst>
                <a:ext uri="{FF2B5EF4-FFF2-40B4-BE49-F238E27FC236}">
                  <a16:creationId xmlns:a16="http://schemas.microsoft.com/office/drawing/2014/main" id="{AD483FB7-DFED-6269-FDB3-DA99BF8F1738}"/>
                </a:ext>
              </a:extLst>
            </p:cNvPr>
            <p:cNvSpPr/>
            <p:nvPr userDrawn="1"/>
          </p:nvSpPr>
          <p:spPr>
            <a:xfrm>
              <a:off x="7690282" y="2388295"/>
              <a:ext cx="126305" cy="126305"/>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31" name="Rektangel 30">
              <a:extLst>
                <a:ext uri="{FF2B5EF4-FFF2-40B4-BE49-F238E27FC236}">
                  <a16:creationId xmlns:a16="http://schemas.microsoft.com/office/drawing/2014/main" id="{53C50CD2-78C6-259C-97BD-526C014CEC81}"/>
                </a:ext>
              </a:extLst>
            </p:cNvPr>
            <p:cNvSpPr/>
            <p:nvPr userDrawn="1"/>
          </p:nvSpPr>
          <p:spPr>
            <a:xfrm>
              <a:off x="6637090" y="2661345"/>
              <a:ext cx="126305" cy="132095"/>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47" name="Rektangel 46">
              <a:extLst>
                <a:ext uri="{FF2B5EF4-FFF2-40B4-BE49-F238E27FC236}">
                  <a16:creationId xmlns:a16="http://schemas.microsoft.com/office/drawing/2014/main" id="{8C1EA23D-35AA-C628-1834-7EC9974FAFA4}"/>
                </a:ext>
              </a:extLst>
            </p:cNvPr>
            <p:cNvSpPr/>
            <p:nvPr userDrawn="1"/>
          </p:nvSpPr>
          <p:spPr>
            <a:xfrm>
              <a:off x="6637090" y="2794041"/>
              <a:ext cx="126305" cy="132095"/>
            </a:xfrm>
            <a:prstGeom prst="rect">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55" name="Rektangel 54">
              <a:extLst>
                <a:ext uri="{FF2B5EF4-FFF2-40B4-BE49-F238E27FC236}">
                  <a16:creationId xmlns:a16="http://schemas.microsoft.com/office/drawing/2014/main" id="{583F96BE-E130-3FDD-576F-874BDC4A6C90}"/>
                </a:ext>
              </a:extLst>
            </p:cNvPr>
            <p:cNvSpPr/>
            <p:nvPr userDrawn="1"/>
          </p:nvSpPr>
          <p:spPr>
            <a:xfrm>
              <a:off x="6637090" y="2926737"/>
              <a:ext cx="126305" cy="132095"/>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63" name="Rektangel 62">
              <a:extLst>
                <a:ext uri="{FF2B5EF4-FFF2-40B4-BE49-F238E27FC236}">
                  <a16:creationId xmlns:a16="http://schemas.microsoft.com/office/drawing/2014/main" id="{33F1335E-E254-7491-5F15-30754BBD151E}"/>
                </a:ext>
              </a:extLst>
            </p:cNvPr>
            <p:cNvSpPr/>
            <p:nvPr userDrawn="1"/>
          </p:nvSpPr>
          <p:spPr>
            <a:xfrm>
              <a:off x="6637090" y="3059433"/>
              <a:ext cx="126305" cy="132095"/>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33" name="Rektangel 1032">
              <a:extLst>
                <a:ext uri="{FF2B5EF4-FFF2-40B4-BE49-F238E27FC236}">
                  <a16:creationId xmlns:a16="http://schemas.microsoft.com/office/drawing/2014/main" id="{B691ED7D-5446-C50C-8BC0-D7AB6D614765}"/>
                </a:ext>
              </a:extLst>
            </p:cNvPr>
            <p:cNvSpPr/>
            <p:nvPr userDrawn="1"/>
          </p:nvSpPr>
          <p:spPr>
            <a:xfrm>
              <a:off x="6637090" y="3192130"/>
              <a:ext cx="126305" cy="132095"/>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2" name="Rektangel 1041">
              <a:extLst>
                <a:ext uri="{FF2B5EF4-FFF2-40B4-BE49-F238E27FC236}">
                  <a16:creationId xmlns:a16="http://schemas.microsoft.com/office/drawing/2014/main" id="{7F5FD652-25CD-24B4-271B-3CFC6E465C27}"/>
                </a:ext>
              </a:extLst>
            </p:cNvPr>
            <p:cNvSpPr/>
            <p:nvPr userDrawn="1"/>
          </p:nvSpPr>
          <p:spPr>
            <a:xfrm>
              <a:off x="6812622" y="2661345"/>
              <a:ext cx="126305" cy="132095"/>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3" name="Rektangel 1042">
              <a:extLst>
                <a:ext uri="{FF2B5EF4-FFF2-40B4-BE49-F238E27FC236}">
                  <a16:creationId xmlns:a16="http://schemas.microsoft.com/office/drawing/2014/main" id="{46276B80-6A92-8513-3337-2E24980A3660}"/>
                </a:ext>
              </a:extLst>
            </p:cNvPr>
            <p:cNvSpPr/>
            <p:nvPr userDrawn="1"/>
          </p:nvSpPr>
          <p:spPr>
            <a:xfrm>
              <a:off x="6812622" y="2794041"/>
              <a:ext cx="126305" cy="13209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4" name="Rektangel 1043">
              <a:extLst>
                <a:ext uri="{FF2B5EF4-FFF2-40B4-BE49-F238E27FC236}">
                  <a16:creationId xmlns:a16="http://schemas.microsoft.com/office/drawing/2014/main" id="{DF08EB8B-05A1-5D1E-3453-E35F156EA44C}"/>
                </a:ext>
              </a:extLst>
            </p:cNvPr>
            <p:cNvSpPr/>
            <p:nvPr userDrawn="1"/>
          </p:nvSpPr>
          <p:spPr>
            <a:xfrm>
              <a:off x="6812622" y="2926737"/>
              <a:ext cx="126305" cy="132095"/>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5" name="Rektangel 1044">
              <a:extLst>
                <a:ext uri="{FF2B5EF4-FFF2-40B4-BE49-F238E27FC236}">
                  <a16:creationId xmlns:a16="http://schemas.microsoft.com/office/drawing/2014/main" id="{73BCDEB0-F256-9D9A-1735-36C73E5A4254}"/>
                </a:ext>
              </a:extLst>
            </p:cNvPr>
            <p:cNvSpPr/>
            <p:nvPr userDrawn="1"/>
          </p:nvSpPr>
          <p:spPr>
            <a:xfrm>
              <a:off x="6812622" y="3059433"/>
              <a:ext cx="126305" cy="132095"/>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6" name="Rektangel 1045">
              <a:extLst>
                <a:ext uri="{FF2B5EF4-FFF2-40B4-BE49-F238E27FC236}">
                  <a16:creationId xmlns:a16="http://schemas.microsoft.com/office/drawing/2014/main" id="{8FB9E9DD-EB3E-746C-2937-90EBE84B3B2A}"/>
                </a:ext>
              </a:extLst>
            </p:cNvPr>
            <p:cNvSpPr/>
            <p:nvPr userDrawn="1"/>
          </p:nvSpPr>
          <p:spPr>
            <a:xfrm>
              <a:off x="6812622" y="3192130"/>
              <a:ext cx="126305" cy="132095"/>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7" name="Rektangel 1046">
              <a:extLst>
                <a:ext uri="{FF2B5EF4-FFF2-40B4-BE49-F238E27FC236}">
                  <a16:creationId xmlns:a16="http://schemas.microsoft.com/office/drawing/2014/main" id="{BF36CC62-D665-E681-0504-9607980B29D1}"/>
                </a:ext>
              </a:extLst>
            </p:cNvPr>
            <p:cNvSpPr/>
            <p:nvPr userDrawn="1"/>
          </p:nvSpPr>
          <p:spPr>
            <a:xfrm>
              <a:off x="6988154" y="2661345"/>
              <a:ext cx="126305" cy="132095"/>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8" name="Rektangel 1047">
              <a:extLst>
                <a:ext uri="{FF2B5EF4-FFF2-40B4-BE49-F238E27FC236}">
                  <a16:creationId xmlns:a16="http://schemas.microsoft.com/office/drawing/2014/main" id="{2ED8E59C-4621-6900-D5FB-392B5F63EB15}"/>
                </a:ext>
              </a:extLst>
            </p:cNvPr>
            <p:cNvSpPr/>
            <p:nvPr userDrawn="1"/>
          </p:nvSpPr>
          <p:spPr>
            <a:xfrm>
              <a:off x="6988154" y="2794041"/>
              <a:ext cx="126305" cy="132095"/>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49" name="Rektangel 1048">
              <a:extLst>
                <a:ext uri="{FF2B5EF4-FFF2-40B4-BE49-F238E27FC236}">
                  <a16:creationId xmlns:a16="http://schemas.microsoft.com/office/drawing/2014/main" id="{1D1DFB72-8F94-C092-AB42-28E3BBF12D65}"/>
                </a:ext>
              </a:extLst>
            </p:cNvPr>
            <p:cNvSpPr/>
            <p:nvPr userDrawn="1"/>
          </p:nvSpPr>
          <p:spPr>
            <a:xfrm>
              <a:off x="6988154" y="2926737"/>
              <a:ext cx="126305" cy="132095"/>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0" name="Rektangel 1049">
              <a:extLst>
                <a:ext uri="{FF2B5EF4-FFF2-40B4-BE49-F238E27FC236}">
                  <a16:creationId xmlns:a16="http://schemas.microsoft.com/office/drawing/2014/main" id="{9B388C52-8786-0F82-B433-3A79F1A4541A}"/>
                </a:ext>
              </a:extLst>
            </p:cNvPr>
            <p:cNvSpPr/>
            <p:nvPr userDrawn="1"/>
          </p:nvSpPr>
          <p:spPr>
            <a:xfrm>
              <a:off x="6988154" y="3059433"/>
              <a:ext cx="126305" cy="13209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1" name="Rektangel 1050">
              <a:extLst>
                <a:ext uri="{FF2B5EF4-FFF2-40B4-BE49-F238E27FC236}">
                  <a16:creationId xmlns:a16="http://schemas.microsoft.com/office/drawing/2014/main" id="{D4A998FA-E595-5120-1049-A3CC1C33E72E}"/>
                </a:ext>
              </a:extLst>
            </p:cNvPr>
            <p:cNvSpPr/>
            <p:nvPr userDrawn="1"/>
          </p:nvSpPr>
          <p:spPr>
            <a:xfrm>
              <a:off x="6988154" y="3192130"/>
              <a:ext cx="126305" cy="13209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2" name="Rektangel 1051">
              <a:extLst>
                <a:ext uri="{FF2B5EF4-FFF2-40B4-BE49-F238E27FC236}">
                  <a16:creationId xmlns:a16="http://schemas.microsoft.com/office/drawing/2014/main" id="{C8E27C97-6977-891F-B3C0-4CDE580AF57D}"/>
                </a:ext>
              </a:extLst>
            </p:cNvPr>
            <p:cNvSpPr/>
            <p:nvPr userDrawn="1"/>
          </p:nvSpPr>
          <p:spPr>
            <a:xfrm>
              <a:off x="7163686" y="2661345"/>
              <a:ext cx="126305" cy="132095"/>
            </a:xfrm>
            <a:prstGeom prst="rect">
              <a:avLst/>
            </a:prstGeom>
            <a:solidFill>
              <a:schemeClr val="accent3">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3" name="Rektangel 1052">
              <a:extLst>
                <a:ext uri="{FF2B5EF4-FFF2-40B4-BE49-F238E27FC236}">
                  <a16:creationId xmlns:a16="http://schemas.microsoft.com/office/drawing/2014/main" id="{19FB03B5-BA18-74B7-9DEB-889CA8566539}"/>
                </a:ext>
              </a:extLst>
            </p:cNvPr>
            <p:cNvSpPr/>
            <p:nvPr userDrawn="1"/>
          </p:nvSpPr>
          <p:spPr>
            <a:xfrm>
              <a:off x="7163686" y="2794041"/>
              <a:ext cx="126305" cy="132095"/>
            </a:xfrm>
            <a:prstGeom prst="rect">
              <a:avLst/>
            </a:prstGeom>
            <a:solidFill>
              <a:schemeClr val="accent3">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4" name="Rektangel 1053">
              <a:extLst>
                <a:ext uri="{FF2B5EF4-FFF2-40B4-BE49-F238E27FC236}">
                  <a16:creationId xmlns:a16="http://schemas.microsoft.com/office/drawing/2014/main" id="{57CEB0A0-35F5-997A-61EB-3E655B67D34B}"/>
                </a:ext>
              </a:extLst>
            </p:cNvPr>
            <p:cNvSpPr/>
            <p:nvPr userDrawn="1"/>
          </p:nvSpPr>
          <p:spPr>
            <a:xfrm>
              <a:off x="7163686" y="2926737"/>
              <a:ext cx="126305" cy="132095"/>
            </a:xfrm>
            <a:prstGeom prst="rect">
              <a:avLst/>
            </a:prstGeom>
            <a:solidFill>
              <a:schemeClr val="accent3">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5" name="Rektangel 1054">
              <a:extLst>
                <a:ext uri="{FF2B5EF4-FFF2-40B4-BE49-F238E27FC236}">
                  <a16:creationId xmlns:a16="http://schemas.microsoft.com/office/drawing/2014/main" id="{187C5504-CF38-10EF-6656-9D373F47022B}"/>
                </a:ext>
              </a:extLst>
            </p:cNvPr>
            <p:cNvSpPr/>
            <p:nvPr userDrawn="1"/>
          </p:nvSpPr>
          <p:spPr>
            <a:xfrm>
              <a:off x="7163686" y="3059433"/>
              <a:ext cx="126305" cy="132095"/>
            </a:xfrm>
            <a:prstGeom prst="rect">
              <a:avLst/>
            </a:prstGeom>
            <a:solidFill>
              <a:schemeClr val="accent3">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6" name="Rektangel 1055">
              <a:extLst>
                <a:ext uri="{FF2B5EF4-FFF2-40B4-BE49-F238E27FC236}">
                  <a16:creationId xmlns:a16="http://schemas.microsoft.com/office/drawing/2014/main" id="{00ECB6FD-B078-6ED8-3BF0-E6FFFB4125FF}"/>
                </a:ext>
              </a:extLst>
            </p:cNvPr>
            <p:cNvSpPr/>
            <p:nvPr userDrawn="1"/>
          </p:nvSpPr>
          <p:spPr>
            <a:xfrm>
              <a:off x="7163686" y="3192130"/>
              <a:ext cx="126305" cy="132095"/>
            </a:xfrm>
            <a:prstGeom prst="rect">
              <a:avLst/>
            </a:prstGeom>
            <a:solidFill>
              <a:schemeClr val="accent3">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7" name="Rektangel 1056">
              <a:extLst>
                <a:ext uri="{FF2B5EF4-FFF2-40B4-BE49-F238E27FC236}">
                  <a16:creationId xmlns:a16="http://schemas.microsoft.com/office/drawing/2014/main" id="{2A81D134-CDD5-3A11-68DD-9A7DA325C5E2}"/>
                </a:ext>
              </a:extLst>
            </p:cNvPr>
            <p:cNvSpPr/>
            <p:nvPr userDrawn="1"/>
          </p:nvSpPr>
          <p:spPr>
            <a:xfrm>
              <a:off x="7339331" y="2661345"/>
              <a:ext cx="126305" cy="132095"/>
            </a:xfrm>
            <a:prstGeom prst="rect">
              <a:avLst/>
            </a:prstGeom>
            <a:solidFill>
              <a:schemeClr val="accent4">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8" name="Rektangel 1057">
              <a:extLst>
                <a:ext uri="{FF2B5EF4-FFF2-40B4-BE49-F238E27FC236}">
                  <a16:creationId xmlns:a16="http://schemas.microsoft.com/office/drawing/2014/main" id="{A3E6B7BF-B8DF-4895-BFF7-E48F3EA56C3C}"/>
                </a:ext>
              </a:extLst>
            </p:cNvPr>
            <p:cNvSpPr/>
            <p:nvPr userDrawn="1"/>
          </p:nvSpPr>
          <p:spPr>
            <a:xfrm>
              <a:off x="7339331" y="2794041"/>
              <a:ext cx="126305" cy="132095"/>
            </a:xfrm>
            <a:prstGeom prst="rect">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59" name="Rektangel 1058">
              <a:extLst>
                <a:ext uri="{FF2B5EF4-FFF2-40B4-BE49-F238E27FC236}">
                  <a16:creationId xmlns:a16="http://schemas.microsoft.com/office/drawing/2014/main" id="{C9880F48-FE6A-D652-5F55-4BD96B03F4E4}"/>
                </a:ext>
              </a:extLst>
            </p:cNvPr>
            <p:cNvSpPr/>
            <p:nvPr userDrawn="1"/>
          </p:nvSpPr>
          <p:spPr>
            <a:xfrm>
              <a:off x="7339331" y="2926737"/>
              <a:ext cx="126305" cy="132095"/>
            </a:xfrm>
            <a:prstGeom prst="rect">
              <a:avLst/>
            </a:pr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0" name="Rektangel 1059">
              <a:extLst>
                <a:ext uri="{FF2B5EF4-FFF2-40B4-BE49-F238E27FC236}">
                  <a16:creationId xmlns:a16="http://schemas.microsoft.com/office/drawing/2014/main" id="{3D6EF6E0-55EF-D427-7BD3-3F9C9599C746}"/>
                </a:ext>
              </a:extLst>
            </p:cNvPr>
            <p:cNvSpPr/>
            <p:nvPr userDrawn="1"/>
          </p:nvSpPr>
          <p:spPr>
            <a:xfrm>
              <a:off x="7339331" y="3059433"/>
              <a:ext cx="126305" cy="132095"/>
            </a:xfrm>
            <a:prstGeom prst="rect">
              <a:avLst/>
            </a:prstGeom>
            <a:solidFill>
              <a:schemeClr val="accent4">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1" name="Rektangel 1060">
              <a:extLst>
                <a:ext uri="{FF2B5EF4-FFF2-40B4-BE49-F238E27FC236}">
                  <a16:creationId xmlns:a16="http://schemas.microsoft.com/office/drawing/2014/main" id="{BB5DD28F-1631-1EC1-63A2-5C34A28B0C19}"/>
                </a:ext>
              </a:extLst>
            </p:cNvPr>
            <p:cNvSpPr/>
            <p:nvPr userDrawn="1"/>
          </p:nvSpPr>
          <p:spPr>
            <a:xfrm>
              <a:off x="7339331" y="3192130"/>
              <a:ext cx="126305" cy="132095"/>
            </a:xfrm>
            <a:prstGeom prst="rect">
              <a:avLst/>
            </a:prstGeom>
            <a:solidFill>
              <a:schemeClr val="accent4">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2" name="Rektangel 1061">
              <a:extLst>
                <a:ext uri="{FF2B5EF4-FFF2-40B4-BE49-F238E27FC236}">
                  <a16:creationId xmlns:a16="http://schemas.microsoft.com/office/drawing/2014/main" id="{C2846DE4-F371-1BF5-4167-59B95320B756}"/>
                </a:ext>
              </a:extLst>
            </p:cNvPr>
            <p:cNvSpPr/>
            <p:nvPr userDrawn="1"/>
          </p:nvSpPr>
          <p:spPr>
            <a:xfrm>
              <a:off x="7513832" y="2661345"/>
              <a:ext cx="126305" cy="132095"/>
            </a:xfrm>
            <a:prstGeom prst="rect">
              <a:avLst/>
            </a:prstGeom>
            <a:solidFill>
              <a:schemeClr val="accent5">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3" name="Rektangel 1062">
              <a:extLst>
                <a:ext uri="{FF2B5EF4-FFF2-40B4-BE49-F238E27FC236}">
                  <a16:creationId xmlns:a16="http://schemas.microsoft.com/office/drawing/2014/main" id="{D1FCE270-22E9-6108-5292-0A2E890C7042}"/>
                </a:ext>
              </a:extLst>
            </p:cNvPr>
            <p:cNvSpPr/>
            <p:nvPr userDrawn="1"/>
          </p:nvSpPr>
          <p:spPr>
            <a:xfrm>
              <a:off x="7513832" y="2794041"/>
              <a:ext cx="126305" cy="132095"/>
            </a:xfrm>
            <a:prstGeom prst="rect">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4" name="Rektangel 1063">
              <a:extLst>
                <a:ext uri="{FF2B5EF4-FFF2-40B4-BE49-F238E27FC236}">
                  <a16:creationId xmlns:a16="http://schemas.microsoft.com/office/drawing/2014/main" id="{E0AB0C3D-3E2C-BA8B-F8FF-D1BAE2FD78AB}"/>
                </a:ext>
              </a:extLst>
            </p:cNvPr>
            <p:cNvSpPr/>
            <p:nvPr userDrawn="1"/>
          </p:nvSpPr>
          <p:spPr>
            <a:xfrm>
              <a:off x="7513832" y="2926737"/>
              <a:ext cx="126305" cy="132095"/>
            </a:xfrm>
            <a:prstGeom prst="rect">
              <a:avLst/>
            </a:prstGeom>
            <a:solidFill>
              <a:schemeClr val="accent5">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5" name="Rektangel 1064">
              <a:extLst>
                <a:ext uri="{FF2B5EF4-FFF2-40B4-BE49-F238E27FC236}">
                  <a16:creationId xmlns:a16="http://schemas.microsoft.com/office/drawing/2014/main" id="{A5B9B835-C0B3-CE1F-0F4F-E77B314EE265}"/>
                </a:ext>
              </a:extLst>
            </p:cNvPr>
            <p:cNvSpPr/>
            <p:nvPr userDrawn="1"/>
          </p:nvSpPr>
          <p:spPr>
            <a:xfrm>
              <a:off x="7513832" y="3059433"/>
              <a:ext cx="126305" cy="132095"/>
            </a:xfrm>
            <a:prstGeom prst="rect">
              <a:avLst/>
            </a:prstGeom>
            <a:solidFill>
              <a:schemeClr val="accent5">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6" name="Rektangel 1065">
              <a:extLst>
                <a:ext uri="{FF2B5EF4-FFF2-40B4-BE49-F238E27FC236}">
                  <a16:creationId xmlns:a16="http://schemas.microsoft.com/office/drawing/2014/main" id="{B6F46CE6-CCAF-9D3F-1627-61487FF99D45}"/>
                </a:ext>
              </a:extLst>
            </p:cNvPr>
            <p:cNvSpPr/>
            <p:nvPr userDrawn="1"/>
          </p:nvSpPr>
          <p:spPr>
            <a:xfrm>
              <a:off x="7513832" y="3192130"/>
              <a:ext cx="126305" cy="132095"/>
            </a:xfrm>
            <a:prstGeom prst="rect">
              <a:avLst/>
            </a:prstGeom>
            <a:solidFill>
              <a:schemeClr val="accent5">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7" name="Rektangel 1066">
              <a:extLst>
                <a:ext uri="{FF2B5EF4-FFF2-40B4-BE49-F238E27FC236}">
                  <a16:creationId xmlns:a16="http://schemas.microsoft.com/office/drawing/2014/main" id="{B0D96E62-E6D5-5382-108B-2D8B21B1C7C0}"/>
                </a:ext>
              </a:extLst>
            </p:cNvPr>
            <p:cNvSpPr/>
            <p:nvPr userDrawn="1"/>
          </p:nvSpPr>
          <p:spPr>
            <a:xfrm>
              <a:off x="7690674" y="2661345"/>
              <a:ext cx="126305" cy="132095"/>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8" name="Rektangel 1067">
              <a:extLst>
                <a:ext uri="{FF2B5EF4-FFF2-40B4-BE49-F238E27FC236}">
                  <a16:creationId xmlns:a16="http://schemas.microsoft.com/office/drawing/2014/main" id="{589AC037-F773-58BF-FA0E-B29A0BAE94D6}"/>
                </a:ext>
              </a:extLst>
            </p:cNvPr>
            <p:cNvSpPr/>
            <p:nvPr userDrawn="1"/>
          </p:nvSpPr>
          <p:spPr>
            <a:xfrm>
              <a:off x="7690674" y="2794041"/>
              <a:ext cx="126305" cy="132095"/>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69" name="Rektangel 1068">
              <a:extLst>
                <a:ext uri="{FF2B5EF4-FFF2-40B4-BE49-F238E27FC236}">
                  <a16:creationId xmlns:a16="http://schemas.microsoft.com/office/drawing/2014/main" id="{07045815-7B67-4A94-7C17-8D64E287040A}"/>
                </a:ext>
              </a:extLst>
            </p:cNvPr>
            <p:cNvSpPr/>
            <p:nvPr userDrawn="1"/>
          </p:nvSpPr>
          <p:spPr>
            <a:xfrm>
              <a:off x="7690674" y="2926737"/>
              <a:ext cx="126305" cy="132095"/>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0" name="Rektangel 1069">
              <a:extLst>
                <a:ext uri="{FF2B5EF4-FFF2-40B4-BE49-F238E27FC236}">
                  <a16:creationId xmlns:a16="http://schemas.microsoft.com/office/drawing/2014/main" id="{D85D7A99-C5CD-38F6-939F-A3EF9E12781C}"/>
                </a:ext>
              </a:extLst>
            </p:cNvPr>
            <p:cNvSpPr/>
            <p:nvPr userDrawn="1"/>
          </p:nvSpPr>
          <p:spPr>
            <a:xfrm>
              <a:off x="7690674" y="3059433"/>
              <a:ext cx="126305" cy="132095"/>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1" name="Rektangel 1070">
              <a:extLst>
                <a:ext uri="{FF2B5EF4-FFF2-40B4-BE49-F238E27FC236}">
                  <a16:creationId xmlns:a16="http://schemas.microsoft.com/office/drawing/2014/main" id="{32FB7A58-1D8F-5665-AC4F-BA2FE1869B27}"/>
                </a:ext>
              </a:extLst>
            </p:cNvPr>
            <p:cNvSpPr/>
            <p:nvPr userDrawn="1"/>
          </p:nvSpPr>
          <p:spPr>
            <a:xfrm>
              <a:off x="7690674" y="3192130"/>
              <a:ext cx="126305" cy="132095"/>
            </a:xfrm>
            <a:prstGeom prst="rect">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7" name="Rektangel 1076">
              <a:extLst>
                <a:ext uri="{FF2B5EF4-FFF2-40B4-BE49-F238E27FC236}">
                  <a16:creationId xmlns:a16="http://schemas.microsoft.com/office/drawing/2014/main" id="{5F9AF638-6FAD-3C50-00FA-ADD872158CE5}"/>
                </a:ext>
              </a:extLst>
            </p:cNvPr>
            <p:cNvSpPr/>
            <p:nvPr userDrawn="1"/>
          </p:nvSpPr>
          <p:spPr>
            <a:xfrm>
              <a:off x="6464595" y="2388295"/>
              <a:ext cx="126305" cy="12630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8" name="Rektangel 1077">
              <a:extLst>
                <a:ext uri="{FF2B5EF4-FFF2-40B4-BE49-F238E27FC236}">
                  <a16:creationId xmlns:a16="http://schemas.microsoft.com/office/drawing/2014/main" id="{C4749DD0-3DD2-A386-7BED-084BA84DBBE6}"/>
                </a:ext>
              </a:extLst>
            </p:cNvPr>
            <p:cNvSpPr/>
            <p:nvPr userDrawn="1"/>
          </p:nvSpPr>
          <p:spPr>
            <a:xfrm>
              <a:off x="6464595" y="2661345"/>
              <a:ext cx="126305" cy="132095"/>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79" name="Rektangel 1078">
              <a:extLst>
                <a:ext uri="{FF2B5EF4-FFF2-40B4-BE49-F238E27FC236}">
                  <a16:creationId xmlns:a16="http://schemas.microsoft.com/office/drawing/2014/main" id="{B4499066-323D-EE08-E5A2-F43B0807892C}"/>
                </a:ext>
              </a:extLst>
            </p:cNvPr>
            <p:cNvSpPr/>
            <p:nvPr userDrawn="1"/>
          </p:nvSpPr>
          <p:spPr>
            <a:xfrm>
              <a:off x="6464595" y="2794041"/>
              <a:ext cx="126305" cy="132095"/>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0" name="Rektangel 1079">
              <a:extLst>
                <a:ext uri="{FF2B5EF4-FFF2-40B4-BE49-F238E27FC236}">
                  <a16:creationId xmlns:a16="http://schemas.microsoft.com/office/drawing/2014/main" id="{1BBF49EA-C637-CAB3-6569-11A2CFD31079}"/>
                </a:ext>
              </a:extLst>
            </p:cNvPr>
            <p:cNvSpPr/>
            <p:nvPr userDrawn="1"/>
          </p:nvSpPr>
          <p:spPr>
            <a:xfrm>
              <a:off x="6464595" y="2926737"/>
              <a:ext cx="126305" cy="132095"/>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1" name="Rektangel 1080">
              <a:extLst>
                <a:ext uri="{FF2B5EF4-FFF2-40B4-BE49-F238E27FC236}">
                  <a16:creationId xmlns:a16="http://schemas.microsoft.com/office/drawing/2014/main" id="{1F27D949-C326-6486-1CD4-2B8AF35ADE78}"/>
                </a:ext>
              </a:extLst>
            </p:cNvPr>
            <p:cNvSpPr/>
            <p:nvPr userDrawn="1"/>
          </p:nvSpPr>
          <p:spPr>
            <a:xfrm>
              <a:off x="6464595" y="3059433"/>
              <a:ext cx="126305" cy="132095"/>
            </a:xfrm>
            <a:prstGeom prst="rect">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2" name="Rektangel 1081">
              <a:extLst>
                <a:ext uri="{FF2B5EF4-FFF2-40B4-BE49-F238E27FC236}">
                  <a16:creationId xmlns:a16="http://schemas.microsoft.com/office/drawing/2014/main" id="{F216B4A1-3944-F8CE-8C9B-FA88B4D03E26}"/>
                </a:ext>
              </a:extLst>
            </p:cNvPr>
            <p:cNvSpPr/>
            <p:nvPr userDrawn="1"/>
          </p:nvSpPr>
          <p:spPr>
            <a:xfrm>
              <a:off x="6464595" y="3192130"/>
              <a:ext cx="126305" cy="132095"/>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3" name="Rektangel 1082">
              <a:extLst>
                <a:ext uri="{FF2B5EF4-FFF2-40B4-BE49-F238E27FC236}">
                  <a16:creationId xmlns:a16="http://schemas.microsoft.com/office/drawing/2014/main" id="{5F4ADBA2-1A1B-A4CA-F30B-B0C82CEC3557}"/>
                </a:ext>
              </a:extLst>
            </p:cNvPr>
            <p:cNvSpPr/>
            <p:nvPr userDrawn="1"/>
          </p:nvSpPr>
          <p:spPr>
            <a:xfrm>
              <a:off x="6108995" y="3810695"/>
              <a:ext cx="126305" cy="126305"/>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4" name="Rektangel 1083">
              <a:extLst>
                <a:ext uri="{FF2B5EF4-FFF2-40B4-BE49-F238E27FC236}">
                  <a16:creationId xmlns:a16="http://schemas.microsoft.com/office/drawing/2014/main" id="{374BD5DA-8482-21B6-9413-9B1A45CF76C1}"/>
                </a:ext>
              </a:extLst>
            </p:cNvPr>
            <p:cNvSpPr/>
            <p:nvPr userDrawn="1"/>
          </p:nvSpPr>
          <p:spPr>
            <a:xfrm>
              <a:off x="6108995" y="3986378"/>
              <a:ext cx="126305" cy="126305"/>
            </a:xfrm>
            <a:prstGeom prst="rect">
              <a:avLst/>
            </a:prstGeom>
            <a:solidFill>
              <a:srgbClr val="0D4A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5" name="Rektangel 1084">
              <a:extLst>
                <a:ext uri="{FF2B5EF4-FFF2-40B4-BE49-F238E27FC236}">
                  <a16:creationId xmlns:a16="http://schemas.microsoft.com/office/drawing/2014/main" id="{5F6020BD-6733-E876-2089-C3084AEA1A1C}"/>
                </a:ext>
              </a:extLst>
            </p:cNvPr>
            <p:cNvSpPr/>
            <p:nvPr userDrawn="1"/>
          </p:nvSpPr>
          <p:spPr>
            <a:xfrm>
              <a:off x="6108995" y="4162061"/>
              <a:ext cx="126305" cy="126305"/>
            </a:xfrm>
            <a:prstGeom prst="rect">
              <a:avLst/>
            </a:prstGeom>
            <a:solidFill>
              <a:srgbClr val="4DA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6" name="Rektangel 1085">
              <a:extLst>
                <a:ext uri="{FF2B5EF4-FFF2-40B4-BE49-F238E27FC236}">
                  <a16:creationId xmlns:a16="http://schemas.microsoft.com/office/drawing/2014/main" id="{C4348C5F-5E10-920F-C2FB-889532E2F622}"/>
                </a:ext>
              </a:extLst>
            </p:cNvPr>
            <p:cNvSpPr/>
            <p:nvPr userDrawn="1"/>
          </p:nvSpPr>
          <p:spPr>
            <a:xfrm>
              <a:off x="6108995" y="4337745"/>
              <a:ext cx="126305" cy="126305"/>
            </a:xfrm>
            <a:prstGeom prst="rect">
              <a:avLst/>
            </a:prstGeom>
            <a:solidFill>
              <a:srgbClr val="C7EB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7" name="Rektangel 1086">
              <a:extLst>
                <a:ext uri="{FF2B5EF4-FFF2-40B4-BE49-F238E27FC236}">
                  <a16:creationId xmlns:a16="http://schemas.microsoft.com/office/drawing/2014/main" id="{D2D321FD-AE36-8DCA-8744-C0F46B88F58C}"/>
                </a:ext>
              </a:extLst>
            </p:cNvPr>
            <p:cNvSpPr/>
            <p:nvPr userDrawn="1"/>
          </p:nvSpPr>
          <p:spPr>
            <a:xfrm>
              <a:off x="6285031" y="3810695"/>
              <a:ext cx="126305" cy="12630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8" name="Rektangel 1087">
              <a:extLst>
                <a:ext uri="{FF2B5EF4-FFF2-40B4-BE49-F238E27FC236}">
                  <a16:creationId xmlns:a16="http://schemas.microsoft.com/office/drawing/2014/main" id="{A93DF2FE-61D7-AA01-C339-B2ECCF6D103B}"/>
                </a:ext>
              </a:extLst>
            </p:cNvPr>
            <p:cNvSpPr/>
            <p:nvPr userDrawn="1"/>
          </p:nvSpPr>
          <p:spPr>
            <a:xfrm>
              <a:off x="6285031" y="3986378"/>
              <a:ext cx="126305" cy="126305"/>
            </a:xfrm>
            <a:prstGeom prst="rect">
              <a:avLst/>
            </a:prstGeom>
            <a:solidFill>
              <a:srgbClr val="1C434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89" name="Rektangel 1088">
              <a:extLst>
                <a:ext uri="{FF2B5EF4-FFF2-40B4-BE49-F238E27FC236}">
                  <a16:creationId xmlns:a16="http://schemas.microsoft.com/office/drawing/2014/main" id="{89244240-2B76-F8CB-21C9-2B1FA90DD280}"/>
                </a:ext>
              </a:extLst>
            </p:cNvPr>
            <p:cNvSpPr/>
            <p:nvPr userDrawn="1"/>
          </p:nvSpPr>
          <p:spPr>
            <a:xfrm>
              <a:off x="6285031" y="4162061"/>
              <a:ext cx="126305" cy="126305"/>
            </a:xfrm>
            <a:prstGeom prst="rect">
              <a:avLst/>
            </a:prstGeom>
            <a:solidFill>
              <a:srgbClr val="339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0" name="Rektangel 1089">
              <a:extLst>
                <a:ext uri="{FF2B5EF4-FFF2-40B4-BE49-F238E27FC236}">
                  <a16:creationId xmlns:a16="http://schemas.microsoft.com/office/drawing/2014/main" id="{33D9BE51-B8F2-F451-C1A3-3725C01F9D93}"/>
                </a:ext>
              </a:extLst>
            </p:cNvPr>
            <p:cNvSpPr/>
            <p:nvPr userDrawn="1"/>
          </p:nvSpPr>
          <p:spPr>
            <a:xfrm>
              <a:off x="6285031" y="4337745"/>
              <a:ext cx="126305" cy="126305"/>
            </a:xfrm>
            <a:prstGeom prst="rect">
              <a:avLst/>
            </a:prstGeom>
            <a:solidFill>
              <a:srgbClr val="B2E0E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1" name="Rektangel 1090">
              <a:extLst>
                <a:ext uri="{FF2B5EF4-FFF2-40B4-BE49-F238E27FC236}">
                  <a16:creationId xmlns:a16="http://schemas.microsoft.com/office/drawing/2014/main" id="{ACA30911-7D60-921E-C70A-F693BE675834}"/>
                </a:ext>
              </a:extLst>
            </p:cNvPr>
            <p:cNvSpPr/>
            <p:nvPr userDrawn="1"/>
          </p:nvSpPr>
          <p:spPr>
            <a:xfrm>
              <a:off x="6461067" y="3810695"/>
              <a:ext cx="126305" cy="12630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2" name="Rektangel 1091">
              <a:extLst>
                <a:ext uri="{FF2B5EF4-FFF2-40B4-BE49-F238E27FC236}">
                  <a16:creationId xmlns:a16="http://schemas.microsoft.com/office/drawing/2014/main" id="{7C3A2D5F-4466-B210-4CF0-4DBBC6BB3BA6}"/>
                </a:ext>
              </a:extLst>
            </p:cNvPr>
            <p:cNvSpPr/>
            <p:nvPr userDrawn="1"/>
          </p:nvSpPr>
          <p:spPr>
            <a:xfrm>
              <a:off x="6461067" y="3986378"/>
              <a:ext cx="126305" cy="126305"/>
            </a:xfrm>
            <a:prstGeom prst="rect">
              <a:avLst/>
            </a:prstGeom>
            <a:solidFill>
              <a:srgbClr val="78001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3" name="Rektangel 1092">
              <a:extLst>
                <a:ext uri="{FF2B5EF4-FFF2-40B4-BE49-F238E27FC236}">
                  <a16:creationId xmlns:a16="http://schemas.microsoft.com/office/drawing/2014/main" id="{3DB1223D-C353-676D-5093-C19368A843EA}"/>
                </a:ext>
              </a:extLst>
            </p:cNvPr>
            <p:cNvSpPr/>
            <p:nvPr userDrawn="1"/>
          </p:nvSpPr>
          <p:spPr>
            <a:xfrm>
              <a:off x="6461067" y="4162061"/>
              <a:ext cx="126305" cy="126305"/>
            </a:xfrm>
            <a:prstGeom prst="rect">
              <a:avLst/>
            </a:prstGeom>
            <a:solidFill>
              <a:srgbClr val="E86A5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4" name="Rektangel 1093">
              <a:extLst>
                <a:ext uri="{FF2B5EF4-FFF2-40B4-BE49-F238E27FC236}">
                  <a16:creationId xmlns:a16="http://schemas.microsoft.com/office/drawing/2014/main" id="{ECBE00DC-9A99-ED4F-7AB0-E71447F5BE95}"/>
                </a:ext>
              </a:extLst>
            </p:cNvPr>
            <p:cNvSpPr/>
            <p:nvPr userDrawn="1"/>
          </p:nvSpPr>
          <p:spPr>
            <a:xfrm>
              <a:off x="6461067" y="4337745"/>
              <a:ext cx="126305" cy="126305"/>
            </a:xfrm>
            <a:prstGeom prst="rect">
              <a:avLst/>
            </a:prstGeom>
            <a:solidFill>
              <a:srgbClr val="FFCCC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5" name="Rektangel 1094">
              <a:extLst>
                <a:ext uri="{FF2B5EF4-FFF2-40B4-BE49-F238E27FC236}">
                  <a16:creationId xmlns:a16="http://schemas.microsoft.com/office/drawing/2014/main" id="{5BAC4B2F-5948-684F-53E5-17024EA24387}"/>
                </a:ext>
              </a:extLst>
            </p:cNvPr>
            <p:cNvSpPr/>
            <p:nvPr userDrawn="1"/>
          </p:nvSpPr>
          <p:spPr>
            <a:xfrm>
              <a:off x="6637103" y="3810695"/>
              <a:ext cx="126305" cy="126305"/>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6" name="Rektangel 1095">
              <a:extLst>
                <a:ext uri="{FF2B5EF4-FFF2-40B4-BE49-F238E27FC236}">
                  <a16:creationId xmlns:a16="http://schemas.microsoft.com/office/drawing/2014/main" id="{9DED6478-BDF3-512F-58F3-E36C2B3C3BAA}"/>
                </a:ext>
              </a:extLst>
            </p:cNvPr>
            <p:cNvSpPr/>
            <p:nvPr userDrawn="1"/>
          </p:nvSpPr>
          <p:spPr>
            <a:xfrm>
              <a:off x="6637103" y="3986378"/>
              <a:ext cx="126305" cy="126305"/>
            </a:xfrm>
            <a:prstGeom prst="rect">
              <a:avLst/>
            </a:prstGeom>
            <a:solidFill>
              <a:srgbClr val="A65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7" name="Rektangel 1096">
              <a:extLst>
                <a:ext uri="{FF2B5EF4-FFF2-40B4-BE49-F238E27FC236}">
                  <a16:creationId xmlns:a16="http://schemas.microsoft.com/office/drawing/2014/main" id="{6D820422-D0D9-5ACE-DB5E-ACF44106A99E}"/>
                </a:ext>
              </a:extLst>
            </p:cNvPr>
            <p:cNvSpPr/>
            <p:nvPr userDrawn="1"/>
          </p:nvSpPr>
          <p:spPr>
            <a:xfrm>
              <a:off x="6637103" y="4162061"/>
              <a:ext cx="126305" cy="126305"/>
            </a:xfrm>
            <a:prstGeom prst="rect">
              <a:avLst/>
            </a:prstGeom>
            <a:solidFill>
              <a:srgbClr val="FFBE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8" name="Rektangel 1097">
              <a:extLst>
                <a:ext uri="{FF2B5EF4-FFF2-40B4-BE49-F238E27FC236}">
                  <a16:creationId xmlns:a16="http://schemas.microsoft.com/office/drawing/2014/main" id="{8B60BAF5-04DE-84E4-664B-F75D369387BB}"/>
                </a:ext>
              </a:extLst>
            </p:cNvPr>
            <p:cNvSpPr/>
            <p:nvPr userDrawn="1"/>
          </p:nvSpPr>
          <p:spPr>
            <a:xfrm>
              <a:off x="6637103" y="4337745"/>
              <a:ext cx="126305" cy="126305"/>
            </a:xfrm>
            <a:prstGeom prst="rect">
              <a:avLst/>
            </a:prstGeom>
            <a:solidFill>
              <a:srgbClr val="FFF0B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099" name="Rektangel 1098">
              <a:extLst>
                <a:ext uri="{FF2B5EF4-FFF2-40B4-BE49-F238E27FC236}">
                  <a16:creationId xmlns:a16="http://schemas.microsoft.com/office/drawing/2014/main" id="{2E36144B-8356-508C-530F-E4563E893F8E}"/>
                </a:ext>
              </a:extLst>
            </p:cNvPr>
            <p:cNvSpPr/>
            <p:nvPr userDrawn="1"/>
          </p:nvSpPr>
          <p:spPr>
            <a:xfrm>
              <a:off x="6813139" y="3810695"/>
              <a:ext cx="126305" cy="126305"/>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0" name="Rektangel 1099">
              <a:extLst>
                <a:ext uri="{FF2B5EF4-FFF2-40B4-BE49-F238E27FC236}">
                  <a16:creationId xmlns:a16="http://schemas.microsoft.com/office/drawing/2014/main" id="{4A6003A8-E644-C22A-594E-648C05A084B5}"/>
                </a:ext>
              </a:extLst>
            </p:cNvPr>
            <p:cNvSpPr/>
            <p:nvPr userDrawn="1"/>
          </p:nvSpPr>
          <p:spPr>
            <a:xfrm>
              <a:off x="6813139" y="3986378"/>
              <a:ext cx="126305" cy="126305"/>
            </a:xfrm>
            <a:prstGeom prst="rect">
              <a:avLst/>
            </a:prstGeom>
            <a:solidFill>
              <a:srgbClr val="3232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1" name="Rektangel 1100">
              <a:extLst>
                <a:ext uri="{FF2B5EF4-FFF2-40B4-BE49-F238E27FC236}">
                  <a16:creationId xmlns:a16="http://schemas.microsoft.com/office/drawing/2014/main" id="{71252218-348E-C0A3-6703-29BD88D5A17F}"/>
                </a:ext>
              </a:extLst>
            </p:cNvPr>
            <p:cNvSpPr/>
            <p:nvPr userDrawn="1"/>
          </p:nvSpPr>
          <p:spPr>
            <a:xfrm>
              <a:off x="6813139" y="4162061"/>
              <a:ext cx="126305" cy="126305"/>
            </a:xfrm>
            <a:prstGeom prst="rect">
              <a:avLst/>
            </a:prstGeom>
            <a:solidFill>
              <a:srgbClr val="A5A5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2" name="Rektangel 1101">
              <a:extLst>
                <a:ext uri="{FF2B5EF4-FFF2-40B4-BE49-F238E27FC236}">
                  <a16:creationId xmlns:a16="http://schemas.microsoft.com/office/drawing/2014/main" id="{F40D39AB-38A0-8D9F-98CF-0849C6CB1A97}"/>
                </a:ext>
              </a:extLst>
            </p:cNvPr>
            <p:cNvSpPr/>
            <p:nvPr userDrawn="1"/>
          </p:nvSpPr>
          <p:spPr>
            <a:xfrm>
              <a:off x="6813139" y="4337745"/>
              <a:ext cx="126305" cy="126305"/>
            </a:xfrm>
            <a:prstGeom prst="rect">
              <a:avLst/>
            </a:prstGeom>
            <a:solidFill>
              <a:srgbClr val="E6E6E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3" name="Rektangel 1102">
              <a:extLst>
                <a:ext uri="{FF2B5EF4-FFF2-40B4-BE49-F238E27FC236}">
                  <a16:creationId xmlns:a16="http://schemas.microsoft.com/office/drawing/2014/main" id="{B0EEB85D-E1B5-BB7E-06F5-B7F663E237EA}"/>
                </a:ext>
              </a:extLst>
            </p:cNvPr>
            <p:cNvSpPr/>
            <p:nvPr userDrawn="1"/>
          </p:nvSpPr>
          <p:spPr>
            <a:xfrm>
              <a:off x="6989175" y="3810695"/>
              <a:ext cx="126305" cy="126305"/>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4" name="Rektangel 1103">
              <a:extLst>
                <a:ext uri="{FF2B5EF4-FFF2-40B4-BE49-F238E27FC236}">
                  <a16:creationId xmlns:a16="http://schemas.microsoft.com/office/drawing/2014/main" id="{0C4BF3AC-6949-B173-1F6F-7ACF6CCCA68D}"/>
                </a:ext>
              </a:extLst>
            </p:cNvPr>
            <p:cNvSpPr/>
            <p:nvPr userDrawn="1"/>
          </p:nvSpPr>
          <p:spPr>
            <a:xfrm>
              <a:off x="6989175"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5" name="Rektangel 1104">
              <a:extLst>
                <a:ext uri="{FF2B5EF4-FFF2-40B4-BE49-F238E27FC236}">
                  <a16:creationId xmlns:a16="http://schemas.microsoft.com/office/drawing/2014/main" id="{5E724053-DDC1-BCE6-018B-3C13912CBCAA}"/>
                </a:ext>
              </a:extLst>
            </p:cNvPr>
            <p:cNvSpPr/>
            <p:nvPr userDrawn="1"/>
          </p:nvSpPr>
          <p:spPr>
            <a:xfrm>
              <a:off x="6989175"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7" name="Rektangel 1106">
              <a:extLst>
                <a:ext uri="{FF2B5EF4-FFF2-40B4-BE49-F238E27FC236}">
                  <a16:creationId xmlns:a16="http://schemas.microsoft.com/office/drawing/2014/main" id="{B89A7384-2EB1-E47E-4661-2C135E836BAB}"/>
                </a:ext>
              </a:extLst>
            </p:cNvPr>
            <p:cNvSpPr/>
            <p:nvPr userDrawn="1"/>
          </p:nvSpPr>
          <p:spPr>
            <a:xfrm>
              <a:off x="7165211"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8" name="Rektangel 1107">
              <a:extLst>
                <a:ext uri="{FF2B5EF4-FFF2-40B4-BE49-F238E27FC236}">
                  <a16:creationId xmlns:a16="http://schemas.microsoft.com/office/drawing/2014/main" id="{64053484-E065-730D-63D9-F3F09E971CEC}"/>
                </a:ext>
              </a:extLst>
            </p:cNvPr>
            <p:cNvSpPr/>
            <p:nvPr userDrawn="1"/>
          </p:nvSpPr>
          <p:spPr>
            <a:xfrm>
              <a:off x="7165211"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09" name="Rektangel 1108">
              <a:extLst>
                <a:ext uri="{FF2B5EF4-FFF2-40B4-BE49-F238E27FC236}">
                  <a16:creationId xmlns:a16="http://schemas.microsoft.com/office/drawing/2014/main" id="{E5345871-5F8B-2377-CAC8-6913E51EB927}"/>
                </a:ext>
              </a:extLst>
            </p:cNvPr>
            <p:cNvSpPr/>
            <p:nvPr userDrawn="1"/>
          </p:nvSpPr>
          <p:spPr>
            <a:xfrm>
              <a:off x="7165211"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1" name="Rektangel 1110">
              <a:extLst>
                <a:ext uri="{FF2B5EF4-FFF2-40B4-BE49-F238E27FC236}">
                  <a16:creationId xmlns:a16="http://schemas.microsoft.com/office/drawing/2014/main" id="{15038F50-63E9-76D9-070D-599071F6D0B1}"/>
                </a:ext>
              </a:extLst>
            </p:cNvPr>
            <p:cNvSpPr/>
            <p:nvPr userDrawn="1"/>
          </p:nvSpPr>
          <p:spPr>
            <a:xfrm>
              <a:off x="7341247"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2" name="Rektangel 1111">
              <a:extLst>
                <a:ext uri="{FF2B5EF4-FFF2-40B4-BE49-F238E27FC236}">
                  <a16:creationId xmlns:a16="http://schemas.microsoft.com/office/drawing/2014/main" id="{062851F2-FDB2-63C5-B741-C1CAD1FE3211}"/>
                </a:ext>
              </a:extLst>
            </p:cNvPr>
            <p:cNvSpPr/>
            <p:nvPr userDrawn="1"/>
          </p:nvSpPr>
          <p:spPr>
            <a:xfrm>
              <a:off x="7341247"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3" name="Rektangel 1112">
              <a:extLst>
                <a:ext uri="{FF2B5EF4-FFF2-40B4-BE49-F238E27FC236}">
                  <a16:creationId xmlns:a16="http://schemas.microsoft.com/office/drawing/2014/main" id="{DE4F3BAC-C90D-4B77-27FF-4CD535F909E2}"/>
                </a:ext>
              </a:extLst>
            </p:cNvPr>
            <p:cNvSpPr/>
            <p:nvPr userDrawn="1"/>
          </p:nvSpPr>
          <p:spPr>
            <a:xfrm>
              <a:off x="7341247"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5" name="Rektangel 1114">
              <a:extLst>
                <a:ext uri="{FF2B5EF4-FFF2-40B4-BE49-F238E27FC236}">
                  <a16:creationId xmlns:a16="http://schemas.microsoft.com/office/drawing/2014/main" id="{6625D88E-960F-4248-3CEB-C2E5020321B6}"/>
                </a:ext>
              </a:extLst>
            </p:cNvPr>
            <p:cNvSpPr/>
            <p:nvPr userDrawn="1"/>
          </p:nvSpPr>
          <p:spPr>
            <a:xfrm>
              <a:off x="7517283"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6" name="Rektangel 1115">
              <a:extLst>
                <a:ext uri="{FF2B5EF4-FFF2-40B4-BE49-F238E27FC236}">
                  <a16:creationId xmlns:a16="http://schemas.microsoft.com/office/drawing/2014/main" id="{C10CFB8F-8E16-B335-A926-3A4BAA2E78D5}"/>
                </a:ext>
              </a:extLst>
            </p:cNvPr>
            <p:cNvSpPr/>
            <p:nvPr userDrawn="1"/>
          </p:nvSpPr>
          <p:spPr>
            <a:xfrm>
              <a:off x="7517283"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7" name="Rektangel 1116">
              <a:extLst>
                <a:ext uri="{FF2B5EF4-FFF2-40B4-BE49-F238E27FC236}">
                  <a16:creationId xmlns:a16="http://schemas.microsoft.com/office/drawing/2014/main" id="{1BAFE015-800E-787E-0572-90F6C0823C14}"/>
                </a:ext>
              </a:extLst>
            </p:cNvPr>
            <p:cNvSpPr/>
            <p:nvPr userDrawn="1"/>
          </p:nvSpPr>
          <p:spPr>
            <a:xfrm>
              <a:off x="7517283"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19" name="Rektangel 1118">
              <a:extLst>
                <a:ext uri="{FF2B5EF4-FFF2-40B4-BE49-F238E27FC236}">
                  <a16:creationId xmlns:a16="http://schemas.microsoft.com/office/drawing/2014/main" id="{4A97B2EF-9E28-C94C-6879-E7C073C12C39}"/>
                </a:ext>
              </a:extLst>
            </p:cNvPr>
            <p:cNvSpPr/>
            <p:nvPr userDrawn="1"/>
          </p:nvSpPr>
          <p:spPr>
            <a:xfrm>
              <a:off x="7693320" y="3810695"/>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20" name="Rektangel 1119">
              <a:extLst>
                <a:ext uri="{FF2B5EF4-FFF2-40B4-BE49-F238E27FC236}">
                  <a16:creationId xmlns:a16="http://schemas.microsoft.com/office/drawing/2014/main" id="{0046F9B6-9CA1-5B09-D162-A1A23AA1E72E}"/>
                </a:ext>
              </a:extLst>
            </p:cNvPr>
            <p:cNvSpPr/>
            <p:nvPr userDrawn="1"/>
          </p:nvSpPr>
          <p:spPr>
            <a:xfrm>
              <a:off x="7693320" y="3986378"/>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sp>
          <p:nvSpPr>
            <p:cNvPr id="1121" name="Rektangel 1120">
              <a:extLst>
                <a:ext uri="{FF2B5EF4-FFF2-40B4-BE49-F238E27FC236}">
                  <a16:creationId xmlns:a16="http://schemas.microsoft.com/office/drawing/2014/main" id="{555E2503-2C99-3601-4234-B5374905D676}"/>
                </a:ext>
              </a:extLst>
            </p:cNvPr>
            <p:cNvSpPr/>
            <p:nvPr userDrawn="1"/>
          </p:nvSpPr>
          <p:spPr>
            <a:xfrm>
              <a:off x="7693320" y="4162061"/>
              <a:ext cx="126305" cy="126305"/>
            </a:xfrm>
            <a:prstGeom prst="rect">
              <a:avLst/>
            </a:prstGeom>
            <a:solidFill>
              <a:schemeClr val="bg1"/>
            </a:solidFill>
            <a:ln w="6350">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sv-SE" dirty="0"/>
            </a:p>
          </p:txBody>
        </p:sp>
      </p:grpSp>
      <p:sp>
        <p:nvSpPr>
          <p:cNvPr id="11" name="Rektangel med rundade hörn 10">
            <a:extLst>
              <a:ext uri="{FF2B5EF4-FFF2-40B4-BE49-F238E27FC236}">
                <a16:creationId xmlns:a16="http://schemas.microsoft.com/office/drawing/2014/main" id="{636AEB1C-664E-B3BB-DB73-01E07A3BF846}"/>
              </a:ext>
            </a:extLst>
          </p:cNvPr>
          <p:cNvSpPr/>
          <p:nvPr userDrawn="1"/>
        </p:nvSpPr>
        <p:spPr>
          <a:xfrm>
            <a:off x="6062449" y="2168771"/>
            <a:ext cx="800154" cy="97738"/>
          </a:xfrm>
          <a:prstGeom prst="roundRect">
            <a:avLst>
              <a:gd name="adj" fmla="val 0"/>
            </a:avLst>
          </a:prstGeom>
          <a:noFill/>
          <a:ln w="15875">
            <a:solidFill>
              <a:srgbClr val="2FB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sp>
        <p:nvSpPr>
          <p:cNvPr id="1126" name="Rektangel med rundade hörn 1125">
            <a:extLst>
              <a:ext uri="{FF2B5EF4-FFF2-40B4-BE49-F238E27FC236}">
                <a16:creationId xmlns:a16="http://schemas.microsoft.com/office/drawing/2014/main" id="{F5D2D686-1879-1B11-9682-DCB8A43C167A}"/>
              </a:ext>
            </a:extLst>
          </p:cNvPr>
          <p:cNvSpPr/>
          <p:nvPr userDrawn="1"/>
        </p:nvSpPr>
        <p:spPr>
          <a:xfrm>
            <a:off x="6062449" y="2800595"/>
            <a:ext cx="800154" cy="331200"/>
          </a:xfrm>
          <a:prstGeom prst="roundRect">
            <a:avLst>
              <a:gd name="adj" fmla="val 0"/>
            </a:avLst>
          </a:prstGeom>
          <a:noFill/>
          <a:ln w="15875">
            <a:solidFill>
              <a:srgbClr val="2FBA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grpSp>
        <p:nvGrpSpPr>
          <p:cNvPr id="38" name="Grupp 37">
            <a:extLst>
              <a:ext uri="{FF2B5EF4-FFF2-40B4-BE49-F238E27FC236}">
                <a16:creationId xmlns:a16="http://schemas.microsoft.com/office/drawing/2014/main" id="{6F818A9C-F465-3CE9-20FA-7BDEA4C864A3}"/>
              </a:ext>
            </a:extLst>
          </p:cNvPr>
          <p:cNvGrpSpPr/>
          <p:nvPr userDrawn="1"/>
        </p:nvGrpSpPr>
        <p:grpSpPr>
          <a:xfrm>
            <a:off x="6074571" y="3306851"/>
            <a:ext cx="781200" cy="90681"/>
            <a:chOff x="6511014" y="2308965"/>
            <a:chExt cx="602272" cy="346936"/>
          </a:xfrm>
        </p:grpSpPr>
        <p:sp>
          <p:nvSpPr>
            <p:cNvPr id="39" name="Rektangel med rundade hörn 38">
              <a:extLst>
                <a:ext uri="{FF2B5EF4-FFF2-40B4-BE49-F238E27FC236}">
                  <a16:creationId xmlns:a16="http://schemas.microsoft.com/office/drawing/2014/main" id="{341D2BCA-FEB1-3F16-2075-DBBCEE121133}"/>
                </a:ext>
              </a:extLst>
            </p:cNvPr>
            <p:cNvSpPr/>
            <p:nvPr/>
          </p:nvSpPr>
          <p:spPr>
            <a:xfrm>
              <a:off x="6511014" y="2308965"/>
              <a:ext cx="602272" cy="346936"/>
            </a:xfrm>
            <a:prstGeom prst="roundRect">
              <a:avLst>
                <a:gd name="adj" fmla="val 2307"/>
              </a:avLst>
            </a:prstGeom>
            <a:solidFill>
              <a:srgbClr val="F9535C">
                <a:alpha val="4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40" name="Rak 39">
              <a:extLst>
                <a:ext uri="{FF2B5EF4-FFF2-40B4-BE49-F238E27FC236}">
                  <a16:creationId xmlns:a16="http://schemas.microsoft.com/office/drawing/2014/main" id="{245C22F3-BAE7-75A9-96B0-E39BB2EFEC22}"/>
                </a:ext>
              </a:extLst>
            </p:cNvPr>
            <p:cNvCxnSpPr>
              <a:cxnSpLocks/>
            </p:cNvCxnSpPr>
            <p:nvPr/>
          </p:nvCxnSpPr>
          <p:spPr>
            <a:xfrm>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cxnSp>
          <p:nvCxnSpPr>
            <p:cNvPr id="41" name="Rak 40">
              <a:extLst>
                <a:ext uri="{FF2B5EF4-FFF2-40B4-BE49-F238E27FC236}">
                  <a16:creationId xmlns:a16="http://schemas.microsoft.com/office/drawing/2014/main" id="{1947DE09-EBCF-E910-33E6-512123ADAAFA}"/>
                </a:ext>
              </a:extLst>
            </p:cNvPr>
            <p:cNvCxnSpPr>
              <a:cxnSpLocks/>
            </p:cNvCxnSpPr>
            <p:nvPr/>
          </p:nvCxnSpPr>
          <p:spPr>
            <a:xfrm flipH="1">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grpSp>
      <p:grpSp>
        <p:nvGrpSpPr>
          <p:cNvPr id="1127" name="Grupp 1126">
            <a:extLst>
              <a:ext uri="{FF2B5EF4-FFF2-40B4-BE49-F238E27FC236}">
                <a16:creationId xmlns:a16="http://schemas.microsoft.com/office/drawing/2014/main" id="{5E961FC3-B409-F6A8-2D6C-145379049C89}"/>
              </a:ext>
            </a:extLst>
          </p:cNvPr>
          <p:cNvGrpSpPr/>
          <p:nvPr userDrawn="1"/>
        </p:nvGrpSpPr>
        <p:grpSpPr>
          <a:xfrm>
            <a:off x="6074571" y="2295574"/>
            <a:ext cx="781200" cy="324083"/>
            <a:chOff x="6511014" y="2308965"/>
            <a:chExt cx="602272" cy="346936"/>
          </a:xfrm>
        </p:grpSpPr>
        <p:sp>
          <p:nvSpPr>
            <p:cNvPr id="1128" name="Rektangel med rundade hörn 1127">
              <a:extLst>
                <a:ext uri="{FF2B5EF4-FFF2-40B4-BE49-F238E27FC236}">
                  <a16:creationId xmlns:a16="http://schemas.microsoft.com/office/drawing/2014/main" id="{2B5BA7A3-F734-9E73-0F7B-B2A14C010F59}"/>
                </a:ext>
              </a:extLst>
            </p:cNvPr>
            <p:cNvSpPr/>
            <p:nvPr/>
          </p:nvSpPr>
          <p:spPr>
            <a:xfrm>
              <a:off x="6511014" y="2308965"/>
              <a:ext cx="602272" cy="346936"/>
            </a:xfrm>
            <a:prstGeom prst="roundRect">
              <a:avLst>
                <a:gd name="adj" fmla="val 2307"/>
              </a:avLst>
            </a:prstGeom>
            <a:solidFill>
              <a:srgbClr val="F9535C">
                <a:alpha val="4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a:p>
          </p:txBody>
        </p:sp>
        <p:cxnSp>
          <p:nvCxnSpPr>
            <p:cNvPr id="1129" name="Rak 1128">
              <a:extLst>
                <a:ext uri="{FF2B5EF4-FFF2-40B4-BE49-F238E27FC236}">
                  <a16:creationId xmlns:a16="http://schemas.microsoft.com/office/drawing/2014/main" id="{23AB9D37-FDD0-9B73-576D-D72C040BD7D8}"/>
                </a:ext>
              </a:extLst>
            </p:cNvPr>
            <p:cNvCxnSpPr>
              <a:cxnSpLocks/>
            </p:cNvCxnSpPr>
            <p:nvPr/>
          </p:nvCxnSpPr>
          <p:spPr>
            <a:xfrm>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cxnSp>
          <p:nvCxnSpPr>
            <p:cNvPr id="1130" name="Rak 1129">
              <a:extLst>
                <a:ext uri="{FF2B5EF4-FFF2-40B4-BE49-F238E27FC236}">
                  <a16:creationId xmlns:a16="http://schemas.microsoft.com/office/drawing/2014/main" id="{3A5FBCF0-695B-2C2E-D769-6AEE9E5D9CA6}"/>
                </a:ext>
              </a:extLst>
            </p:cNvPr>
            <p:cNvCxnSpPr>
              <a:cxnSpLocks/>
            </p:cNvCxnSpPr>
            <p:nvPr/>
          </p:nvCxnSpPr>
          <p:spPr>
            <a:xfrm flipH="1">
              <a:off x="6511014" y="2312318"/>
              <a:ext cx="602272" cy="341211"/>
            </a:xfrm>
            <a:prstGeom prst="line">
              <a:avLst/>
            </a:prstGeom>
            <a:ln w="25400" cap="rnd">
              <a:solidFill>
                <a:srgbClr val="F9535C"/>
              </a:solidFill>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2272421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Accessibility Office 2013/2016">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3968F577-4190-D3A2-B5A8-E34ADF1ABC61}"/>
              </a:ext>
            </a:extLst>
          </p:cNvPr>
          <p:cNvSpPr>
            <a:spLocks noGrp="1"/>
          </p:cNvSpPr>
          <p:nvPr>
            <p:ph type="dt" sz="half" idx="10"/>
          </p:nvPr>
        </p:nvSpPr>
        <p:spPr/>
        <p:txBody>
          <a:bodyPr/>
          <a:lstStyle/>
          <a:p>
            <a:fld id="{120FD48D-1F42-B341-AF85-AE480DB64991}" type="datetime1">
              <a:rPr lang="sv-SE" smtClean="0"/>
              <a:t>2025-10-01</a:t>
            </a:fld>
            <a:endParaRPr lang="sv-SE" dirty="0"/>
          </a:p>
        </p:txBody>
      </p:sp>
      <p:sp>
        <p:nvSpPr>
          <p:cNvPr id="4" name="Platshållare för sidfot 3">
            <a:extLst>
              <a:ext uri="{FF2B5EF4-FFF2-40B4-BE49-F238E27FC236}">
                <a16:creationId xmlns:a16="http://schemas.microsoft.com/office/drawing/2014/main" id="{2AD44966-3286-DD76-F24B-E5B897B19E36}"/>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618B16DD-2293-3CEC-1E7B-F472FFA64C04}"/>
              </a:ext>
            </a:extLst>
          </p:cNvPr>
          <p:cNvSpPr>
            <a:spLocks noGrp="1"/>
          </p:cNvSpPr>
          <p:nvPr>
            <p:ph type="sldNum" sz="quarter" idx="12"/>
          </p:nvPr>
        </p:nvSpPr>
        <p:spPr/>
        <p:txBody>
          <a:bodyPr/>
          <a:lstStyle/>
          <a:p>
            <a:fld id="{B716C8F4-20CD-364A-8A8E-DE130115B178}" type="slidenum">
              <a:rPr lang="sv-SE" smtClean="0"/>
              <a:pPr/>
              <a:t>‹#›</a:t>
            </a:fld>
            <a:endParaRPr lang="sv-SE"/>
          </a:p>
        </p:txBody>
      </p:sp>
      <p:sp>
        <p:nvSpPr>
          <p:cNvPr id="7" name="textruta 6">
            <a:extLst>
              <a:ext uri="{FF2B5EF4-FFF2-40B4-BE49-F238E27FC236}">
                <a16:creationId xmlns:a16="http://schemas.microsoft.com/office/drawing/2014/main" id="{90ED1EC6-276A-A06E-A517-156B8EACE0DE}"/>
              </a:ext>
            </a:extLst>
          </p:cNvPr>
          <p:cNvSpPr txBox="1"/>
          <p:nvPr userDrawn="1"/>
        </p:nvSpPr>
        <p:spPr>
          <a:xfrm>
            <a:off x="600076" y="1008476"/>
            <a:ext cx="10991850" cy="1103312"/>
          </a:xfrm>
          <a:prstGeom prst="rect">
            <a:avLst/>
          </a:prstGeom>
          <a:noFill/>
        </p:spPr>
        <p:txBody>
          <a:bodyPr wrap="square" anchor="t">
            <a:noAutofit/>
          </a:bodyPr>
          <a:lstStyle/>
          <a:p>
            <a:r>
              <a:rPr lang="en-US" sz="4000" b="1" noProof="0" dirty="0">
                <a:solidFill>
                  <a:schemeClr val="tx2"/>
                </a:solidFill>
                <a:latin typeface="+mj-lt"/>
              </a:rPr>
              <a:t>Make your presentation accessible</a:t>
            </a:r>
          </a:p>
        </p:txBody>
      </p:sp>
      <p:sp>
        <p:nvSpPr>
          <p:cNvPr id="2" name="textruta 1">
            <a:extLst>
              <a:ext uri="{FF2B5EF4-FFF2-40B4-BE49-F238E27FC236}">
                <a16:creationId xmlns:a16="http://schemas.microsoft.com/office/drawing/2014/main" id="{1A0056A6-C8C3-8E39-A19D-E42D44FC04A1}"/>
              </a:ext>
            </a:extLst>
          </p:cNvPr>
          <p:cNvSpPr txBox="1"/>
          <p:nvPr userDrawn="1"/>
        </p:nvSpPr>
        <p:spPr>
          <a:xfrm>
            <a:off x="600075" y="1790514"/>
            <a:ext cx="1099026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solidFill>
                  <a:schemeClr val="accent1"/>
                </a:solidFill>
                <a:latin typeface="+mn-lt"/>
              </a:rPr>
              <a:t>The template is set up to be as accessibility-friendly as possible, but there are two things you need to do yourself as you add content. </a:t>
            </a:r>
            <a:r>
              <a:rPr lang="en-US" sz="1600" b="1" noProof="0" dirty="0">
                <a:solidFill>
                  <a:schemeClr val="accent1"/>
                </a:solidFill>
                <a:latin typeface="+mn-lt"/>
              </a:rPr>
              <a:t>The instructions below are for Office 2013/2016.</a:t>
            </a:r>
          </a:p>
        </p:txBody>
      </p:sp>
      <p:sp>
        <p:nvSpPr>
          <p:cNvPr id="11" name="textruta 10">
            <a:extLst>
              <a:ext uri="{FF2B5EF4-FFF2-40B4-BE49-F238E27FC236}">
                <a16:creationId xmlns:a16="http://schemas.microsoft.com/office/drawing/2014/main" id="{D3950EA1-6BC3-FA92-A900-5D1873DA5B6D}"/>
              </a:ext>
            </a:extLst>
          </p:cNvPr>
          <p:cNvSpPr txBox="1"/>
          <p:nvPr userDrawn="1"/>
        </p:nvSpPr>
        <p:spPr>
          <a:xfrm>
            <a:off x="6000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Add alternative text for images/figures</a:t>
            </a:r>
          </a:p>
        </p:txBody>
      </p:sp>
      <p:sp>
        <p:nvSpPr>
          <p:cNvPr id="12" name="textruta 11">
            <a:extLst>
              <a:ext uri="{FF2B5EF4-FFF2-40B4-BE49-F238E27FC236}">
                <a16:creationId xmlns:a16="http://schemas.microsoft.com/office/drawing/2014/main" id="{F72A4E10-E85F-9067-684F-58257918714F}"/>
              </a:ext>
            </a:extLst>
          </p:cNvPr>
          <p:cNvSpPr txBox="1"/>
          <p:nvPr userDrawn="1"/>
        </p:nvSpPr>
        <p:spPr>
          <a:xfrm>
            <a:off x="600076" y="3031066"/>
            <a:ext cx="5314950" cy="1513235"/>
          </a:xfrm>
          <a:prstGeom prst="rect">
            <a:avLst/>
          </a:prstGeom>
          <a:noFill/>
        </p:spPr>
        <p:txBody>
          <a:bodyPr wrap="square" rtlCol="0">
            <a:spAutoFit/>
          </a:bodyPr>
          <a:lstStyle/>
          <a:p>
            <a:pPr marL="0" indent="0">
              <a:spcAft>
                <a:spcPts val="1000"/>
              </a:spcAft>
              <a:buNone/>
            </a:pPr>
            <a:r>
              <a:rPr lang="en-US" sz="1200" dirty="0"/>
              <a:t>Right-click on an image/figure and select the option "Format Picture." A tab will then open on the right side of the window. Choose the </a:t>
            </a:r>
            <a:r>
              <a:rPr lang="en-US" sz="1200" i="1" dirty="0"/>
              <a:t>Size and Properties</a:t>
            </a:r>
            <a:r>
              <a:rPr lang="en-US" sz="1200" dirty="0"/>
              <a:t> of the figure, then select </a:t>
            </a:r>
            <a:r>
              <a:rPr lang="en-US" sz="1200" i="1" dirty="0"/>
              <a:t>Alternative Text</a:t>
            </a:r>
            <a:r>
              <a:rPr lang="en-US" sz="1200" dirty="0"/>
              <a:t>. Describe your image/figure in 1-2 sentences that will be read aloud by screen readers for those with visual impairments.</a:t>
            </a:r>
          </a:p>
          <a:p>
            <a:pPr marL="0" indent="0">
              <a:spcAft>
                <a:spcPts val="1000"/>
              </a:spcAft>
              <a:buNone/>
            </a:pPr>
            <a:r>
              <a:rPr lang="en-US" sz="1200" dirty="0"/>
              <a:t>If the image/figure serves no informative purpose and you want to exclude it, you can simply leave the title and description empty.</a:t>
            </a:r>
          </a:p>
        </p:txBody>
      </p:sp>
      <p:sp>
        <p:nvSpPr>
          <p:cNvPr id="13" name="textruta 12">
            <a:extLst>
              <a:ext uri="{FF2B5EF4-FFF2-40B4-BE49-F238E27FC236}">
                <a16:creationId xmlns:a16="http://schemas.microsoft.com/office/drawing/2014/main" id="{EE3FC087-E3DB-F3EF-9BDB-AB9263D72EEF}"/>
              </a:ext>
            </a:extLst>
          </p:cNvPr>
          <p:cNvSpPr txBox="1"/>
          <p:nvPr userDrawn="1"/>
        </p:nvSpPr>
        <p:spPr>
          <a:xfrm>
            <a:off x="62769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Set reading order</a:t>
            </a:r>
          </a:p>
        </p:txBody>
      </p:sp>
      <p:sp>
        <p:nvSpPr>
          <p:cNvPr id="14" name="textruta 13">
            <a:extLst>
              <a:ext uri="{FF2B5EF4-FFF2-40B4-BE49-F238E27FC236}">
                <a16:creationId xmlns:a16="http://schemas.microsoft.com/office/drawing/2014/main" id="{A12E57D3-1BFC-4BED-5424-48C6609FCB60}"/>
              </a:ext>
            </a:extLst>
          </p:cNvPr>
          <p:cNvSpPr txBox="1"/>
          <p:nvPr userDrawn="1"/>
        </p:nvSpPr>
        <p:spPr>
          <a:xfrm>
            <a:off x="6276976" y="3031066"/>
            <a:ext cx="5314950" cy="3216265"/>
          </a:xfrm>
          <a:prstGeom prst="rect">
            <a:avLst/>
          </a:prstGeom>
          <a:noFill/>
        </p:spPr>
        <p:txBody>
          <a:bodyPr wrap="square" rtlCol="0">
            <a:spAutoFit/>
          </a:bodyPr>
          <a:lstStyle/>
          <a:p>
            <a:pPr>
              <a:spcAft>
                <a:spcPts val="600"/>
              </a:spcAft>
            </a:pPr>
            <a:r>
              <a:rPr lang="en-US" sz="1200" dirty="0"/>
              <a:t>The predefined fields in the templates have a set reading order, but if you add additional/custom text boxes, images, SmartArt, or other content, you should check that the reading order is logical. Otherwise, the objects will be read in the order they were added to the page.</a:t>
            </a:r>
          </a:p>
          <a:p>
            <a:pPr marL="0" indent="0">
              <a:spcAft>
                <a:spcPts val="600"/>
              </a:spcAft>
              <a:buNone/>
            </a:pPr>
            <a:r>
              <a:rPr lang="en-US" sz="1200" b="1" dirty="0">
                <a:solidFill>
                  <a:schemeClr val="accent1"/>
                </a:solidFill>
                <a:latin typeface="+mj-lt"/>
              </a:rPr>
              <a:t>You can control the reading order by:</a:t>
            </a:r>
          </a:p>
          <a:p>
            <a:pPr marL="228600" indent="-228600">
              <a:spcAft>
                <a:spcPts val="600"/>
              </a:spcAft>
              <a:buClr>
                <a:schemeClr val="accent1"/>
              </a:buClr>
              <a:buFont typeface="+mj-lt"/>
              <a:buAutoNum type="arabicPeriod"/>
            </a:pPr>
            <a:r>
              <a:rPr lang="en-US" sz="1200" dirty="0"/>
              <a:t>Selecting an object in the file.</a:t>
            </a:r>
          </a:p>
          <a:p>
            <a:pPr marL="228600" indent="-228600">
              <a:spcAft>
                <a:spcPts val="600"/>
              </a:spcAft>
              <a:buClr>
                <a:schemeClr val="accent1"/>
              </a:buClr>
              <a:buFont typeface="+mj-lt"/>
              <a:buAutoNum type="arabicPeriod"/>
            </a:pPr>
            <a:r>
              <a:rPr lang="en-US" sz="1200" dirty="0"/>
              <a:t>Choosing the "Format" tab that appears on the right side of the ribbon.</a:t>
            </a:r>
          </a:p>
          <a:p>
            <a:pPr marL="228600" indent="-228600">
              <a:spcAft>
                <a:spcPts val="600"/>
              </a:spcAft>
              <a:buClr>
                <a:schemeClr val="accent1"/>
              </a:buClr>
              <a:buFont typeface="+mj-lt"/>
              <a:buAutoNum type="arabicPeriod"/>
            </a:pPr>
            <a:r>
              <a:rPr lang="en-US" sz="1200" dirty="0"/>
              <a:t>Selecting "Selection Pane" in the "Arrange" group.</a:t>
            </a:r>
          </a:p>
          <a:p>
            <a:pPr marL="228600" indent="-228600">
              <a:spcAft>
                <a:spcPts val="600"/>
              </a:spcAft>
              <a:buClr>
                <a:schemeClr val="accent1"/>
              </a:buClr>
              <a:buFont typeface="+mj-lt"/>
              <a:buAutoNum type="arabicPeriod"/>
            </a:pPr>
            <a:r>
              <a:rPr lang="en-US" sz="1200" dirty="0"/>
              <a:t>Selecting one or more objects in the list.</a:t>
            </a:r>
          </a:p>
          <a:p>
            <a:pPr marL="228600" indent="-228600">
              <a:spcAft>
                <a:spcPts val="600"/>
              </a:spcAft>
              <a:buClr>
                <a:schemeClr val="accent1"/>
              </a:buClr>
              <a:buFont typeface="+mj-lt"/>
              <a:buAutoNum type="arabicPeriod"/>
            </a:pPr>
            <a:r>
              <a:rPr lang="en-US" sz="1200" dirty="0"/>
              <a:t>Dragging the selection upward or downward, or clicking the "Up" button.</a:t>
            </a:r>
          </a:p>
          <a:p>
            <a:pPr marL="228600" indent="-228600">
              <a:spcAft>
                <a:spcPts val="600"/>
              </a:spcAft>
              <a:buClr>
                <a:schemeClr val="accent1"/>
              </a:buClr>
              <a:buFont typeface="+mj-lt"/>
              <a:buAutoNum type="arabicPeriod"/>
            </a:pPr>
            <a:r>
              <a:rPr lang="en-US" sz="1200" dirty="0"/>
              <a:t>Dragging the objects until they have the desired order. This will not affect the layout on the page, only the order in which they are read by screen readers.</a:t>
            </a:r>
          </a:p>
        </p:txBody>
      </p:sp>
    </p:spTree>
    <p:extLst>
      <p:ext uri="{BB962C8B-B14F-4D97-AF65-F5344CB8AC3E}">
        <p14:creationId xmlns:p14="http://schemas.microsoft.com/office/powerpoint/2010/main" val="46074038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ccessibility Office 365/2019">
    <p:spTree>
      <p:nvGrpSpPr>
        <p:cNvPr id="1" name=""/>
        <p:cNvGrpSpPr/>
        <p:nvPr/>
      </p:nvGrpSpPr>
      <p:grpSpPr>
        <a:xfrm>
          <a:off x="0" y="0"/>
          <a:ext cx="0" cy="0"/>
          <a:chOff x="0" y="0"/>
          <a:chExt cx="0" cy="0"/>
        </a:xfrm>
      </p:grpSpPr>
      <p:sp>
        <p:nvSpPr>
          <p:cNvPr id="3" name="Platshållare för datum 2">
            <a:extLst>
              <a:ext uri="{FF2B5EF4-FFF2-40B4-BE49-F238E27FC236}">
                <a16:creationId xmlns:a16="http://schemas.microsoft.com/office/drawing/2014/main" id="{3968F577-4190-D3A2-B5A8-E34ADF1ABC61}"/>
              </a:ext>
            </a:extLst>
          </p:cNvPr>
          <p:cNvSpPr>
            <a:spLocks noGrp="1"/>
          </p:cNvSpPr>
          <p:nvPr>
            <p:ph type="dt" sz="half" idx="10"/>
          </p:nvPr>
        </p:nvSpPr>
        <p:spPr/>
        <p:txBody>
          <a:bodyPr/>
          <a:lstStyle/>
          <a:p>
            <a:fld id="{45830D3C-297D-AF4B-BF84-42155CB091D6}" type="datetime1">
              <a:rPr lang="sv-SE" smtClean="0"/>
              <a:t>2025-10-01</a:t>
            </a:fld>
            <a:endParaRPr lang="sv-SE" dirty="0"/>
          </a:p>
        </p:txBody>
      </p:sp>
      <p:sp>
        <p:nvSpPr>
          <p:cNvPr id="4" name="Platshållare för sidfot 3">
            <a:extLst>
              <a:ext uri="{FF2B5EF4-FFF2-40B4-BE49-F238E27FC236}">
                <a16:creationId xmlns:a16="http://schemas.microsoft.com/office/drawing/2014/main" id="{2AD44966-3286-DD76-F24B-E5B897B19E36}"/>
              </a:ext>
            </a:extLst>
          </p:cNvPr>
          <p:cNvSpPr>
            <a:spLocks noGrp="1"/>
          </p:cNvSpPr>
          <p:nvPr>
            <p:ph type="ftr" sz="quarter" idx="11"/>
          </p:nvPr>
        </p:nvSpPr>
        <p:spPr/>
        <p:txBody>
          <a:bodyPr/>
          <a:lstStyle/>
          <a:p>
            <a:r>
              <a:rPr lang="sv-SE"/>
              <a:t>Presentation footer</a:t>
            </a:r>
            <a:endParaRPr lang="sv-SE" dirty="0"/>
          </a:p>
        </p:txBody>
      </p:sp>
      <p:sp>
        <p:nvSpPr>
          <p:cNvPr id="5" name="Platshållare för bildnummer 4">
            <a:extLst>
              <a:ext uri="{FF2B5EF4-FFF2-40B4-BE49-F238E27FC236}">
                <a16:creationId xmlns:a16="http://schemas.microsoft.com/office/drawing/2014/main" id="{618B16DD-2293-3CEC-1E7B-F472FFA64C04}"/>
              </a:ext>
            </a:extLst>
          </p:cNvPr>
          <p:cNvSpPr>
            <a:spLocks noGrp="1"/>
          </p:cNvSpPr>
          <p:nvPr>
            <p:ph type="sldNum" sz="quarter" idx="12"/>
          </p:nvPr>
        </p:nvSpPr>
        <p:spPr/>
        <p:txBody>
          <a:bodyPr/>
          <a:lstStyle/>
          <a:p>
            <a:fld id="{B716C8F4-20CD-364A-8A8E-DE130115B178}" type="slidenum">
              <a:rPr lang="sv-SE" smtClean="0"/>
              <a:pPr/>
              <a:t>‹#›</a:t>
            </a:fld>
            <a:endParaRPr lang="sv-SE"/>
          </a:p>
        </p:txBody>
      </p:sp>
      <p:sp>
        <p:nvSpPr>
          <p:cNvPr id="11" name="textruta 10">
            <a:extLst>
              <a:ext uri="{FF2B5EF4-FFF2-40B4-BE49-F238E27FC236}">
                <a16:creationId xmlns:a16="http://schemas.microsoft.com/office/drawing/2014/main" id="{D3950EA1-6BC3-FA92-A900-5D1873DA5B6D}"/>
              </a:ext>
            </a:extLst>
          </p:cNvPr>
          <p:cNvSpPr txBox="1"/>
          <p:nvPr userDrawn="1"/>
        </p:nvSpPr>
        <p:spPr>
          <a:xfrm>
            <a:off x="6000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Add alternative text for images/figures</a:t>
            </a:r>
          </a:p>
        </p:txBody>
      </p:sp>
      <p:sp>
        <p:nvSpPr>
          <p:cNvPr id="12" name="textruta 11">
            <a:extLst>
              <a:ext uri="{FF2B5EF4-FFF2-40B4-BE49-F238E27FC236}">
                <a16:creationId xmlns:a16="http://schemas.microsoft.com/office/drawing/2014/main" id="{F72A4E10-E85F-9067-684F-58257918714F}"/>
              </a:ext>
            </a:extLst>
          </p:cNvPr>
          <p:cNvSpPr txBox="1"/>
          <p:nvPr userDrawn="1"/>
        </p:nvSpPr>
        <p:spPr>
          <a:xfrm>
            <a:off x="600076" y="3031066"/>
            <a:ext cx="5314950" cy="1513235"/>
          </a:xfrm>
          <a:prstGeom prst="rect">
            <a:avLst/>
          </a:prstGeom>
          <a:noFill/>
        </p:spPr>
        <p:txBody>
          <a:bodyPr wrap="square" rtlCol="0">
            <a:spAutoFit/>
          </a:bodyPr>
          <a:lstStyle/>
          <a:p>
            <a:pPr marL="0" indent="0">
              <a:spcAft>
                <a:spcPts val="1000"/>
              </a:spcAft>
              <a:buNone/>
            </a:pPr>
            <a:r>
              <a:rPr lang="en-US" sz="1200" dirty="0"/>
              <a:t>Right-click on an image/figure and select the option "Format Picture." A tab will then open on the right side of the window. Choose the </a:t>
            </a:r>
            <a:r>
              <a:rPr lang="en-US" sz="1200" i="1" dirty="0"/>
              <a:t>Size and Properties</a:t>
            </a:r>
            <a:r>
              <a:rPr lang="en-US" sz="1200" dirty="0"/>
              <a:t> of the figure, then select </a:t>
            </a:r>
            <a:r>
              <a:rPr lang="en-US" sz="1200" i="1" dirty="0"/>
              <a:t>Alternative Text</a:t>
            </a:r>
            <a:r>
              <a:rPr lang="en-US" sz="1200" dirty="0"/>
              <a:t>. Describe your image/figure in 1-2 sentences that will be read aloud by screen readers for those with visual impairments.</a:t>
            </a:r>
          </a:p>
          <a:p>
            <a:pPr marL="0" indent="0">
              <a:spcAft>
                <a:spcPts val="1000"/>
              </a:spcAft>
              <a:buNone/>
            </a:pPr>
            <a:r>
              <a:rPr lang="en-US" sz="1200" dirty="0"/>
              <a:t>If the image/figure serves no informative purpose and you want to exclude it, you can simply leave the title and description empty.</a:t>
            </a:r>
          </a:p>
        </p:txBody>
      </p:sp>
      <p:sp>
        <p:nvSpPr>
          <p:cNvPr id="13" name="textruta 12">
            <a:extLst>
              <a:ext uri="{FF2B5EF4-FFF2-40B4-BE49-F238E27FC236}">
                <a16:creationId xmlns:a16="http://schemas.microsoft.com/office/drawing/2014/main" id="{EE3FC087-E3DB-F3EF-9BDB-AB9263D72EEF}"/>
              </a:ext>
            </a:extLst>
          </p:cNvPr>
          <p:cNvSpPr txBox="1"/>
          <p:nvPr userDrawn="1"/>
        </p:nvSpPr>
        <p:spPr>
          <a:xfrm>
            <a:off x="6276976" y="2616199"/>
            <a:ext cx="53149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noProof="0" dirty="0">
                <a:solidFill>
                  <a:schemeClr val="tx2"/>
                </a:solidFill>
                <a:latin typeface="+mj-lt"/>
              </a:rPr>
              <a:t>Set reading order</a:t>
            </a:r>
          </a:p>
        </p:txBody>
      </p:sp>
      <p:sp>
        <p:nvSpPr>
          <p:cNvPr id="14" name="textruta 13">
            <a:extLst>
              <a:ext uri="{FF2B5EF4-FFF2-40B4-BE49-F238E27FC236}">
                <a16:creationId xmlns:a16="http://schemas.microsoft.com/office/drawing/2014/main" id="{A12E57D3-1BFC-4BED-5424-48C6609FCB60}"/>
              </a:ext>
            </a:extLst>
          </p:cNvPr>
          <p:cNvSpPr txBox="1"/>
          <p:nvPr userDrawn="1"/>
        </p:nvSpPr>
        <p:spPr>
          <a:xfrm>
            <a:off x="6276976" y="3031066"/>
            <a:ext cx="5314950" cy="2246769"/>
          </a:xfrm>
          <a:prstGeom prst="rect">
            <a:avLst/>
          </a:prstGeom>
          <a:noFill/>
        </p:spPr>
        <p:txBody>
          <a:bodyPr wrap="square" rtlCol="0">
            <a:spAutoFit/>
          </a:bodyPr>
          <a:lstStyle/>
          <a:p>
            <a:pPr marL="0" indent="0">
              <a:spcAft>
                <a:spcPts val="600"/>
              </a:spcAft>
              <a:buNone/>
            </a:pPr>
            <a:r>
              <a:rPr lang="en-US" sz="1200" dirty="0"/>
              <a:t>The predefined fields in the templates have a set reading order, but if you add additional/custom text boxes, images, SmartArt, or other content, you should check that the reading order is logical. Otherwise, the objects will be read in the order they were added to the page.</a:t>
            </a:r>
          </a:p>
          <a:p>
            <a:pPr marL="0" indent="0">
              <a:spcAft>
                <a:spcPts val="600"/>
              </a:spcAft>
              <a:buNone/>
            </a:pPr>
            <a:r>
              <a:rPr lang="en-US" sz="1200" b="1" dirty="0">
                <a:solidFill>
                  <a:schemeClr val="accent1"/>
                </a:solidFill>
              </a:rPr>
              <a:t>You can control the reading order by:</a:t>
            </a:r>
          </a:p>
          <a:p>
            <a:pPr marL="228600" indent="-228600">
              <a:spcAft>
                <a:spcPts val="600"/>
              </a:spcAft>
              <a:buClr>
                <a:schemeClr val="accent1"/>
              </a:buClr>
              <a:buFont typeface="+mj-lt"/>
              <a:buAutoNum type="arabicPeriod"/>
            </a:pPr>
            <a:r>
              <a:rPr lang="en-US" sz="1200" dirty="0"/>
              <a:t>On the </a:t>
            </a:r>
            <a:r>
              <a:rPr lang="en-US" sz="1200" i="1" dirty="0"/>
              <a:t>Home</a:t>
            </a:r>
            <a:r>
              <a:rPr lang="en-US" sz="1200" dirty="0"/>
              <a:t> tab, select </a:t>
            </a:r>
            <a:r>
              <a:rPr lang="en-US" sz="1200" i="1" dirty="0"/>
              <a:t>Arrange</a:t>
            </a:r>
          </a:p>
          <a:p>
            <a:pPr marL="228600" indent="-228600">
              <a:spcAft>
                <a:spcPts val="600"/>
              </a:spcAft>
              <a:buClr>
                <a:schemeClr val="accent1"/>
              </a:buClr>
              <a:buFont typeface="+mj-lt"/>
              <a:buAutoNum type="arabicPeriod"/>
            </a:pPr>
            <a:r>
              <a:rPr lang="en-US" sz="1200" dirty="0"/>
              <a:t>From the </a:t>
            </a:r>
            <a:r>
              <a:rPr lang="en-US" sz="1200" i="1" dirty="0"/>
              <a:t>Arrange </a:t>
            </a:r>
            <a:r>
              <a:rPr lang="en-US" sz="1200" dirty="0"/>
              <a:t>menu, choose "Selection Pane.“</a:t>
            </a:r>
          </a:p>
          <a:p>
            <a:pPr marL="228600" indent="-228600">
              <a:spcAft>
                <a:spcPts val="600"/>
              </a:spcAft>
              <a:buClr>
                <a:schemeClr val="accent1"/>
              </a:buClr>
              <a:buFont typeface="+mj-lt"/>
              <a:buAutoNum type="arabicPeriod"/>
            </a:pPr>
            <a:r>
              <a:rPr lang="en-US" sz="1200" dirty="0"/>
              <a:t>A tab will open on the right side of the window. Drag the objects until they have the desired order. This will not affect the layout on the page, only the order in which they are read by screen readers.</a:t>
            </a:r>
          </a:p>
        </p:txBody>
      </p:sp>
      <p:sp>
        <p:nvSpPr>
          <p:cNvPr id="6" name="textruta 5">
            <a:extLst>
              <a:ext uri="{FF2B5EF4-FFF2-40B4-BE49-F238E27FC236}">
                <a16:creationId xmlns:a16="http://schemas.microsoft.com/office/drawing/2014/main" id="{60BCB9D5-FB2E-F01B-B2C5-5BFB4C55D46E}"/>
              </a:ext>
            </a:extLst>
          </p:cNvPr>
          <p:cNvSpPr txBox="1"/>
          <p:nvPr userDrawn="1"/>
        </p:nvSpPr>
        <p:spPr>
          <a:xfrm>
            <a:off x="600076" y="1008476"/>
            <a:ext cx="10991850" cy="1103312"/>
          </a:xfrm>
          <a:prstGeom prst="rect">
            <a:avLst/>
          </a:prstGeom>
          <a:noFill/>
        </p:spPr>
        <p:txBody>
          <a:bodyPr wrap="square" anchor="t">
            <a:noAutofit/>
          </a:bodyPr>
          <a:lstStyle/>
          <a:p>
            <a:r>
              <a:rPr lang="en-US" sz="4000" b="1" noProof="0" dirty="0">
                <a:solidFill>
                  <a:schemeClr val="tx2"/>
                </a:solidFill>
                <a:latin typeface="+mj-lt"/>
              </a:rPr>
              <a:t>Make your presentation accessible</a:t>
            </a:r>
          </a:p>
        </p:txBody>
      </p:sp>
      <p:sp>
        <p:nvSpPr>
          <p:cNvPr id="8" name="textruta 7">
            <a:extLst>
              <a:ext uri="{FF2B5EF4-FFF2-40B4-BE49-F238E27FC236}">
                <a16:creationId xmlns:a16="http://schemas.microsoft.com/office/drawing/2014/main" id="{83F6329C-964B-2CDD-13A7-0D9A1FF8FB4F}"/>
              </a:ext>
            </a:extLst>
          </p:cNvPr>
          <p:cNvSpPr txBox="1"/>
          <p:nvPr userDrawn="1"/>
        </p:nvSpPr>
        <p:spPr>
          <a:xfrm>
            <a:off x="600075" y="1790514"/>
            <a:ext cx="10990263"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noProof="0" dirty="0">
                <a:solidFill>
                  <a:schemeClr val="accent1"/>
                </a:solidFill>
                <a:latin typeface="+mn-lt"/>
              </a:rPr>
              <a:t>The template is set up to be as accessibility-friendly as possible, but there are two things you need to do yourself as you add content. </a:t>
            </a:r>
            <a:r>
              <a:rPr lang="en-US" sz="1600" b="1" noProof="0" dirty="0">
                <a:solidFill>
                  <a:schemeClr val="accent1"/>
                </a:solidFill>
                <a:latin typeface="+mn-lt"/>
              </a:rPr>
              <a:t>The instructions below are for Office 365 or Office 2019.</a:t>
            </a:r>
          </a:p>
        </p:txBody>
      </p:sp>
    </p:spTree>
    <p:extLst>
      <p:ext uri="{BB962C8B-B14F-4D97-AF65-F5344CB8AC3E}">
        <p14:creationId xmlns:p14="http://schemas.microsoft.com/office/powerpoint/2010/main" val="78837107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32708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hapter, image, light blue">
    <p:bg>
      <p:bgPr>
        <a:solidFill>
          <a:schemeClr val="accent4"/>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5314951" cy="2852737"/>
          </a:xfrm>
        </p:spPr>
        <p:txBody>
          <a:bodyPr anchor="b"/>
          <a:lstStyle>
            <a:lvl1pPr>
              <a:defRPr sz="5400"/>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5314951" cy="863600"/>
          </a:xfrm>
        </p:spPr>
        <p:txBody>
          <a:bodyPr/>
          <a:lstStyle>
            <a:lvl1pPr marL="0" indent="0">
              <a:buNone/>
              <a:defRPr sz="20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8" name="Platshållare för bild 2">
            <a:extLst>
              <a:ext uri="{FF2B5EF4-FFF2-40B4-BE49-F238E27FC236}">
                <a16:creationId xmlns:a16="http://schemas.microsoft.com/office/drawing/2014/main" id="{34F955E2-AB95-AB55-6363-04426A618FC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275DBF22-A5DA-3B43-92C3-F6BCD51A4216}" type="datetime1">
              <a:rPr lang="sv-SE" smtClean="0"/>
              <a:t>2025-10-01</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1195098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Title/chapter, sand">
    <p:bg>
      <p:bgPr>
        <a:solidFill>
          <a:schemeClr val="bg2"/>
        </a:solidFill>
        <a:effectLst/>
      </p:bgPr>
    </p:bg>
    <p:spTree>
      <p:nvGrpSpPr>
        <p:cNvPr id="1" name=""/>
        <p:cNvGrpSpPr/>
        <p:nvPr/>
      </p:nvGrpSpPr>
      <p:grpSpPr>
        <a:xfrm>
          <a:off x="0" y="0"/>
          <a:ext cx="0" cy="0"/>
          <a:chOff x="0" y="0"/>
          <a:chExt cx="0" cy="0"/>
        </a:xfrm>
      </p:grpSpPr>
      <p:pic>
        <p:nvPicPr>
          <p:cNvPr id="8" name="Bild 7">
            <a:extLst>
              <a:ext uri="{FF2B5EF4-FFF2-40B4-BE49-F238E27FC236}">
                <a16:creationId xmlns:a16="http://schemas.microsoft.com/office/drawing/2014/main" id="{3B3563A2-9CD9-4FFB-4072-1AE98552F2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7218363" cy="2852737"/>
          </a:xfrm>
        </p:spPr>
        <p:txBody>
          <a:bodyPr anchor="b"/>
          <a:lstStyle>
            <a:lvl1pPr>
              <a:defRPr sz="6000"/>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7218363" cy="863600"/>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230F5ACA-7455-4642-BFE0-35A3360E2D3F}" type="datetime1">
              <a:rPr lang="sv-SE" smtClean="0"/>
              <a:t>2025-10-01</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Tree>
    <p:extLst>
      <p:ext uri="{BB962C8B-B14F-4D97-AF65-F5344CB8AC3E}">
        <p14:creationId xmlns:p14="http://schemas.microsoft.com/office/powerpoint/2010/main" val="3689938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chapter, image, sand">
    <p:bg>
      <p:bgPr>
        <a:solidFill>
          <a:schemeClr val="bg2"/>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5314951" cy="2852737"/>
          </a:xfrm>
        </p:spPr>
        <p:txBody>
          <a:bodyPr anchor="b"/>
          <a:lstStyle>
            <a:lvl1pPr>
              <a:defRPr sz="5400"/>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5314951" cy="863600"/>
          </a:xfrm>
        </p:spPr>
        <p:txBody>
          <a:bodyPr/>
          <a:lstStyle>
            <a:lvl1pPr marL="0" indent="0">
              <a:buNone/>
              <a:defRPr sz="20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8" name="Platshållare för bild 2">
            <a:extLst>
              <a:ext uri="{FF2B5EF4-FFF2-40B4-BE49-F238E27FC236}">
                <a16:creationId xmlns:a16="http://schemas.microsoft.com/office/drawing/2014/main" id="{34F955E2-AB95-AB55-6363-04426A618FC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6" name="Platshållare för bildnummer 2">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p>
            <a:fld id="{B716C8F4-20CD-364A-8A8E-DE130115B178}" type="slidenum">
              <a:rPr lang="sv-SE" smtClean="0"/>
              <a:t>‹#›</a:t>
            </a:fld>
            <a:endParaRPr lang="sv-SE"/>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p>
            <a:fld id="{237029E1-9B44-DE43-98B9-EBAFD8B9E3F1}" type="datetime1">
              <a:rPr lang="sv-SE" smtClean="0"/>
              <a:t>2025-10-01</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p>
            <a:r>
              <a:rPr lang="sv-SE"/>
              <a:t>Presentation footer</a:t>
            </a:r>
          </a:p>
        </p:txBody>
      </p:sp>
    </p:spTree>
    <p:extLst>
      <p:ext uri="{BB962C8B-B14F-4D97-AF65-F5344CB8AC3E}">
        <p14:creationId xmlns:p14="http://schemas.microsoft.com/office/powerpoint/2010/main" val="3734903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Title/chapter, KTH blue">
    <p:bg>
      <p:bgPr>
        <a:solidFill>
          <a:schemeClr val="accent1"/>
        </a:solidFill>
        <a:effectLst/>
      </p:bgPr>
    </p:bg>
    <p:spTree>
      <p:nvGrpSpPr>
        <p:cNvPr id="1" name=""/>
        <p:cNvGrpSpPr/>
        <p:nvPr/>
      </p:nvGrpSpPr>
      <p:grpSpPr>
        <a:xfrm>
          <a:off x="0" y="0"/>
          <a:ext cx="0" cy="0"/>
          <a:chOff x="0" y="0"/>
          <a:chExt cx="0" cy="0"/>
        </a:xfrm>
      </p:grpSpPr>
      <p:pic>
        <p:nvPicPr>
          <p:cNvPr id="9" name="Bild 8">
            <a:extLst>
              <a:ext uri="{FF2B5EF4-FFF2-40B4-BE49-F238E27FC236}">
                <a16:creationId xmlns:a16="http://schemas.microsoft.com/office/drawing/2014/main" id="{BD7C2495-EEC2-B0B4-E314-5E0AAC7DA05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pic>
        <p:nvPicPr>
          <p:cNvPr id="8" name="Bild 7">
            <a:extLst>
              <a:ext uri="{FF2B5EF4-FFF2-40B4-BE49-F238E27FC236}">
                <a16:creationId xmlns:a16="http://schemas.microsoft.com/office/drawing/2014/main" id="{2A6CC77B-C027-6CAF-7D4C-2E3A15A5169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12192000" cy="6858000"/>
          </a:xfrm>
          <a:prstGeom prst="rect">
            <a:avLst/>
          </a:prstGeom>
        </p:spPr>
      </p:pic>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7218363" cy="2852737"/>
          </a:xfrm>
        </p:spPr>
        <p:txBody>
          <a:bodyPr anchor="b"/>
          <a:lstStyle>
            <a:lvl1pPr>
              <a:defRPr sz="6000">
                <a:solidFill>
                  <a:schemeClr val="bg1"/>
                </a:solidFill>
              </a:defRPr>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7218363" cy="863600"/>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lvl1pPr>
              <a:defRPr>
                <a:solidFill>
                  <a:schemeClr val="bg1"/>
                </a:solidFill>
              </a:defRPr>
            </a:lvl1pPr>
          </a:lstStyle>
          <a:p>
            <a:fld id="{EECCBBAF-5C49-D145-9814-61A8103632A9}" type="datetime1">
              <a:rPr lang="sv-SE" smtClean="0"/>
              <a:t>2025-10-01</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sp>
        <p:nvSpPr>
          <p:cNvPr id="6" name="Platshållare för bildnummer 5">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Tree>
    <p:extLst>
      <p:ext uri="{BB962C8B-B14F-4D97-AF65-F5344CB8AC3E}">
        <p14:creationId xmlns:p14="http://schemas.microsoft.com/office/powerpoint/2010/main" val="1096779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chapter, image, KTH blue">
    <p:bg>
      <p:bgPr>
        <a:solidFill>
          <a:schemeClr val="accent1"/>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8FF4B0F-EDDD-A22D-72B1-38F4939D3C89}"/>
              </a:ext>
            </a:extLst>
          </p:cNvPr>
          <p:cNvSpPr>
            <a:spLocks noGrp="1"/>
          </p:cNvSpPr>
          <p:nvPr>
            <p:ph type="title"/>
          </p:nvPr>
        </p:nvSpPr>
        <p:spPr>
          <a:xfrm>
            <a:off x="600074" y="2218797"/>
            <a:ext cx="5314951" cy="2852737"/>
          </a:xfrm>
        </p:spPr>
        <p:txBody>
          <a:bodyPr anchor="b"/>
          <a:lstStyle>
            <a:lvl1pPr>
              <a:defRPr sz="5400">
                <a:solidFill>
                  <a:schemeClr val="bg1"/>
                </a:solidFill>
              </a:defRPr>
            </a:lvl1pPr>
          </a:lstStyle>
          <a:p>
            <a:r>
              <a:rPr lang="en-GB"/>
              <a:t>Click to edit Master title style</a:t>
            </a:r>
            <a:endParaRPr lang="sv-SE" dirty="0"/>
          </a:p>
        </p:txBody>
      </p:sp>
      <p:sp>
        <p:nvSpPr>
          <p:cNvPr id="3" name="Platshållare för text 2">
            <a:extLst>
              <a:ext uri="{FF2B5EF4-FFF2-40B4-BE49-F238E27FC236}">
                <a16:creationId xmlns:a16="http://schemas.microsoft.com/office/drawing/2014/main" id="{D2F2B0C3-2BAB-6502-DD24-88356B839479}"/>
              </a:ext>
            </a:extLst>
          </p:cNvPr>
          <p:cNvSpPr>
            <a:spLocks noGrp="1"/>
          </p:cNvSpPr>
          <p:nvPr>
            <p:ph type="body" idx="1"/>
          </p:nvPr>
        </p:nvSpPr>
        <p:spPr>
          <a:xfrm>
            <a:off x="600074" y="5226050"/>
            <a:ext cx="5314951" cy="863600"/>
          </a:xfrm>
        </p:spPr>
        <p:txBody>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8" name="Platshållare för bild 2">
            <a:extLst>
              <a:ext uri="{FF2B5EF4-FFF2-40B4-BE49-F238E27FC236}">
                <a16:creationId xmlns:a16="http://schemas.microsoft.com/office/drawing/2014/main" id="{34F955E2-AB95-AB55-6363-04426A618FC5}"/>
              </a:ext>
            </a:extLst>
          </p:cNvPr>
          <p:cNvSpPr>
            <a:spLocks noGrp="1"/>
          </p:cNvSpPr>
          <p:nvPr>
            <p:ph type="pic" sz="quarter" idx="13" hasCustomPrompt="1"/>
          </p:nvPr>
        </p:nvSpPr>
        <p:spPr>
          <a:xfrm>
            <a:off x="6096000" y="0"/>
            <a:ext cx="6096000" cy="6858000"/>
          </a:xfrm>
        </p:spPr>
        <p:txBody>
          <a:bodyPr bIns="1044000" anchor="ctr"/>
          <a:lstStyle>
            <a:lvl1pPr marL="0" indent="0" algn="ctr">
              <a:buNone/>
              <a:defRPr>
                <a:solidFill>
                  <a:schemeClr val="bg1"/>
                </a:solidFill>
              </a:defRPr>
            </a:lvl1pPr>
          </a:lstStyle>
          <a:p>
            <a:r>
              <a:rPr lang="sv-SE" dirty="0" err="1"/>
              <a:t>Click</a:t>
            </a:r>
            <a:r>
              <a:rPr lang="sv-SE" dirty="0"/>
              <a:t> on the </a:t>
            </a:r>
            <a:r>
              <a:rPr lang="sv-SE" dirty="0" err="1"/>
              <a:t>icon</a:t>
            </a:r>
            <a:r>
              <a:rPr lang="sv-SE" dirty="0"/>
              <a:t> or </a:t>
            </a:r>
            <a:br>
              <a:rPr lang="sv-SE" dirty="0"/>
            </a:br>
            <a:r>
              <a:rPr lang="sv-SE" dirty="0"/>
              <a:t>drag and </a:t>
            </a:r>
            <a:r>
              <a:rPr lang="sv-SE" dirty="0" err="1"/>
              <a:t>drop</a:t>
            </a:r>
            <a:r>
              <a:rPr lang="sv-SE" dirty="0"/>
              <a:t> to </a:t>
            </a:r>
            <a:r>
              <a:rPr lang="sv-SE" dirty="0" err="1"/>
              <a:t>insert</a:t>
            </a:r>
            <a:r>
              <a:rPr lang="sv-SE" dirty="0"/>
              <a:t> an image</a:t>
            </a:r>
          </a:p>
        </p:txBody>
      </p:sp>
      <p:sp>
        <p:nvSpPr>
          <p:cNvPr id="6" name="Platshållare för bildnummer 2">
            <a:extLst>
              <a:ext uri="{FF2B5EF4-FFF2-40B4-BE49-F238E27FC236}">
                <a16:creationId xmlns:a16="http://schemas.microsoft.com/office/drawing/2014/main" id="{D29BC8E8-F5C8-822E-801D-9D7D18708ADC}"/>
              </a:ext>
            </a:extLst>
          </p:cNvPr>
          <p:cNvSpPr>
            <a:spLocks noGrp="1"/>
          </p:cNvSpPr>
          <p:nvPr>
            <p:ph type="sldNum" sz="quarter" idx="12"/>
          </p:nvPr>
        </p:nvSpPr>
        <p:spPr/>
        <p:txBody>
          <a:bodyPr/>
          <a:lstStyle>
            <a:lvl1pPr>
              <a:defRPr>
                <a:solidFill>
                  <a:schemeClr val="bg1"/>
                </a:solidFill>
              </a:defRPr>
            </a:lvl1pPr>
          </a:lstStyle>
          <a:p>
            <a:fld id="{B716C8F4-20CD-364A-8A8E-DE130115B178}" type="slidenum">
              <a:rPr lang="sv-SE" smtClean="0"/>
              <a:pPr/>
              <a:t>‹#›</a:t>
            </a:fld>
            <a:endParaRPr lang="sv-SE"/>
          </a:p>
        </p:txBody>
      </p:sp>
      <p:sp>
        <p:nvSpPr>
          <p:cNvPr id="4" name="Platshållare för datum 3">
            <a:extLst>
              <a:ext uri="{FF2B5EF4-FFF2-40B4-BE49-F238E27FC236}">
                <a16:creationId xmlns:a16="http://schemas.microsoft.com/office/drawing/2014/main" id="{F851E848-251E-E2DA-7C4F-1D00914218D5}"/>
              </a:ext>
            </a:extLst>
          </p:cNvPr>
          <p:cNvSpPr>
            <a:spLocks noGrp="1"/>
          </p:cNvSpPr>
          <p:nvPr>
            <p:ph type="dt" sz="half" idx="10"/>
          </p:nvPr>
        </p:nvSpPr>
        <p:spPr/>
        <p:txBody>
          <a:bodyPr/>
          <a:lstStyle>
            <a:lvl1pPr>
              <a:defRPr>
                <a:solidFill>
                  <a:schemeClr val="bg1"/>
                </a:solidFill>
              </a:defRPr>
            </a:lvl1pPr>
          </a:lstStyle>
          <a:p>
            <a:fld id="{823D8581-A4D9-BE4A-AEA5-9282CF05EB42}" type="datetime1">
              <a:rPr lang="sv-SE" smtClean="0"/>
              <a:t>2025-10-01</a:t>
            </a:fld>
            <a:endParaRPr lang="sv-SE"/>
          </a:p>
        </p:txBody>
      </p:sp>
      <p:sp>
        <p:nvSpPr>
          <p:cNvPr id="5" name="Platshållare för sidfot 4">
            <a:extLst>
              <a:ext uri="{FF2B5EF4-FFF2-40B4-BE49-F238E27FC236}">
                <a16:creationId xmlns:a16="http://schemas.microsoft.com/office/drawing/2014/main" id="{7B17E8BE-A4A4-85C9-B892-43238732B056}"/>
              </a:ext>
            </a:extLst>
          </p:cNvPr>
          <p:cNvSpPr>
            <a:spLocks noGrp="1"/>
          </p:cNvSpPr>
          <p:nvPr>
            <p:ph type="ftr" sz="quarter" idx="11"/>
          </p:nvPr>
        </p:nvSpPr>
        <p:spPr/>
        <p:txBody>
          <a:bodyPr/>
          <a:lstStyle>
            <a:lvl1pPr>
              <a:defRPr>
                <a:solidFill>
                  <a:schemeClr val="bg1"/>
                </a:solidFill>
              </a:defRPr>
            </a:lvl1pPr>
          </a:lstStyle>
          <a:p>
            <a:r>
              <a:rPr lang="sv-SE"/>
              <a:t>Presentation footer</a:t>
            </a:r>
          </a:p>
        </p:txBody>
      </p:sp>
      <p:pic>
        <p:nvPicPr>
          <p:cNvPr id="9" name="Bild 8">
            <a:extLst>
              <a:ext uri="{FF2B5EF4-FFF2-40B4-BE49-F238E27FC236}">
                <a16:creationId xmlns:a16="http://schemas.microsoft.com/office/drawing/2014/main" id="{B9CCB106-B724-D4FC-9180-F2081684D467}"/>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82681" y="164553"/>
            <a:ext cx="648592" cy="725806"/>
          </a:xfrm>
          <a:prstGeom prst="rect">
            <a:avLst/>
          </a:prstGeom>
        </p:spPr>
      </p:pic>
    </p:spTree>
    <p:extLst>
      <p:ext uri="{BB962C8B-B14F-4D97-AF65-F5344CB8AC3E}">
        <p14:creationId xmlns:p14="http://schemas.microsoft.com/office/powerpoint/2010/main" val="307071050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image" Target="../media/image2.svg"/><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220414E7-5508-776E-6BBC-4EE50480958F}"/>
              </a:ext>
            </a:extLst>
          </p:cNvPr>
          <p:cNvSpPr>
            <a:spLocks noGrp="1"/>
          </p:cNvSpPr>
          <p:nvPr>
            <p:ph type="title"/>
          </p:nvPr>
        </p:nvSpPr>
        <p:spPr>
          <a:xfrm>
            <a:off x="600075" y="1095632"/>
            <a:ext cx="10990263" cy="568412"/>
          </a:xfrm>
          <a:prstGeom prst="rect">
            <a:avLst/>
          </a:prstGeom>
        </p:spPr>
        <p:txBody>
          <a:bodyPr vert="horz" lIns="91440" tIns="108000" rIns="91440" bIns="45720" rtlCol="0" anchor="t">
            <a:noAutofit/>
          </a:bodyPr>
          <a:lstStyle/>
          <a:p>
            <a:r>
              <a:rPr lang="sv-SE" dirty="0"/>
              <a:t>Klicka här för att ändra mall för rubrikformat</a:t>
            </a:r>
          </a:p>
        </p:txBody>
      </p:sp>
      <p:sp>
        <p:nvSpPr>
          <p:cNvPr id="3" name="Platshållare för text 2">
            <a:extLst>
              <a:ext uri="{FF2B5EF4-FFF2-40B4-BE49-F238E27FC236}">
                <a16:creationId xmlns:a16="http://schemas.microsoft.com/office/drawing/2014/main" id="{2006EF76-9662-2CD9-346E-23511E804736}"/>
              </a:ext>
            </a:extLst>
          </p:cNvPr>
          <p:cNvSpPr>
            <a:spLocks noGrp="1"/>
          </p:cNvSpPr>
          <p:nvPr>
            <p:ph type="body" idx="1"/>
          </p:nvPr>
        </p:nvSpPr>
        <p:spPr>
          <a:xfrm>
            <a:off x="600075" y="1872344"/>
            <a:ext cx="10990263" cy="4453808"/>
          </a:xfrm>
          <a:prstGeom prst="rect">
            <a:avLst/>
          </a:prstGeom>
        </p:spPr>
        <p:txBody>
          <a:bodyPr vert="horz" lIns="91440" tIns="45720" rIns="91440" bIns="45720" rtlCol="0">
            <a:noAutofit/>
          </a:bodyPr>
          <a:lstStyle/>
          <a:p>
            <a:pPr lvl="0"/>
            <a:r>
              <a:rPr lang="sv-SE" dirty="0"/>
              <a:t>Klicka här för att ändra format på bakgrundstexten</a:t>
            </a:r>
          </a:p>
          <a:p>
            <a:pPr lvl="1"/>
            <a:r>
              <a:rPr lang="sv-SE" dirty="0"/>
              <a:t>Nivå två</a:t>
            </a:r>
          </a:p>
          <a:p>
            <a:pPr lvl="2"/>
            <a:r>
              <a:rPr lang="sv-SE" dirty="0"/>
              <a:t>Nivå tre</a:t>
            </a:r>
          </a:p>
          <a:p>
            <a:pPr lvl="3"/>
            <a:r>
              <a:rPr lang="sv-SE" dirty="0"/>
              <a:t>Nivå fyra</a:t>
            </a:r>
          </a:p>
          <a:p>
            <a:pPr lvl="4"/>
            <a:r>
              <a:rPr lang="sv-SE" dirty="0"/>
              <a:t>Nivå fem</a:t>
            </a:r>
          </a:p>
        </p:txBody>
      </p:sp>
      <p:sp>
        <p:nvSpPr>
          <p:cNvPr id="4" name="Platshållare för datum 3">
            <a:extLst>
              <a:ext uri="{FF2B5EF4-FFF2-40B4-BE49-F238E27FC236}">
                <a16:creationId xmlns:a16="http://schemas.microsoft.com/office/drawing/2014/main" id="{5E3A2378-EA0B-2CB0-A3C0-B0181DFC31CC}"/>
              </a:ext>
            </a:extLst>
          </p:cNvPr>
          <p:cNvSpPr>
            <a:spLocks noGrp="1"/>
          </p:cNvSpPr>
          <p:nvPr>
            <p:ph type="dt" sz="half" idx="2"/>
          </p:nvPr>
        </p:nvSpPr>
        <p:spPr>
          <a:xfrm>
            <a:off x="600075" y="6473327"/>
            <a:ext cx="2743200" cy="94775"/>
          </a:xfrm>
          <a:prstGeom prst="rect">
            <a:avLst/>
          </a:prstGeom>
        </p:spPr>
        <p:txBody>
          <a:bodyPr vert="horz" lIns="91440" tIns="45720" rIns="91440" bIns="45720" rtlCol="0" anchor="ctr"/>
          <a:lstStyle>
            <a:lvl1pPr algn="l">
              <a:defRPr sz="700">
                <a:solidFill>
                  <a:schemeClr val="accent2"/>
                </a:solidFill>
              </a:defRPr>
            </a:lvl1pPr>
          </a:lstStyle>
          <a:p>
            <a:fld id="{888E4D63-BE2C-4D4B-BBD2-256262659A9F}" type="datetime1">
              <a:rPr lang="sv-SE" smtClean="0"/>
              <a:t>2025-10-01</a:t>
            </a:fld>
            <a:endParaRPr lang="sv-SE" dirty="0"/>
          </a:p>
        </p:txBody>
      </p:sp>
      <p:sp>
        <p:nvSpPr>
          <p:cNvPr id="5" name="Platshållare för sidfot 4">
            <a:extLst>
              <a:ext uri="{FF2B5EF4-FFF2-40B4-BE49-F238E27FC236}">
                <a16:creationId xmlns:a16="http://schemas.microsoft.com/office/drawing/2014/main" id="{24CA2E8D-AD94-B894-C4F1-B88C763BA32D}"/>
              </a:ext>
            </a:extLst>
          </p:cNvPr>
          <p:cNvSpPr>
            <a:spLocks noGrp="1"/>
          </p:cNvSpPr>
          <p:nvPr>
            <p:ph type="ftr" sz="quarter" idx="3"/>
          </p:nvPr>
        </p:nvSpPr>
        <p:spPr>
          <a:xfrm>
            <a:off x="4037805" y="6470364"/>
            <a:ext cx="4114800" cy="97738"/>
          </a:xfrm>
          <a:prstGeom prst="rect">
            <a:avLst/>
          </a:prstGeom>
        </p:spPr>
        <p:txBody>
          <a:bodyPr vert="horz" lIns="91440" tIns="45720" rIns="91440" bIns="45720" rtlCol="0" anchor="ctr"/>
          <a:lstStyle>
            <a:lvl1pPr algn="ctr">
              <a:defRPr sz="700">
                <a:solidFill>
                  <a:schemeClr val="accent2"/>
                </a:solidFill>
              </a:defRPr>
            </a:lvl1pPr>
          </a:lstStyle>
          <a:p>
            <a:r>
              <a:rPr lang="sv-SE"/>
              <a:t>Presentation footer</a:t>
            </a:r>
            <a:endParaRPr lang="sv-SE" dirty="0"/>
          </a:p>
        </p:txBody>
      </p:sp>
      <p:sp>
        <p:nvSpPr>
          <p:cNvPr id="6" name="Platshållare för bildnummer 5">
            <a:extLst>
              <a:ext uri="{FF2B5EF4-FFF2-40B4-BE49-F238E27FC236}">
                <a16:creationId xmlns:a16="http://schemas.microsoft.com/office/drawing/2014/main" id="{045617BD-973D-B163-E4ED-D245FDF0BDFC}"/>
              </a:ext>
            </a:extLst>
          </p:cNvPr>
          <p:cNvSpPr>
            <a:spLocks noGrp="1"/>
          </p:cNvSpPr>
          <p:nvPr>
            <p:ph type="sldNum" sz="quarter" idx="4"/>
          </p:nvPr>
        </p:nvSpPr>
        <p:spPr>
          <a:xfrm>
            <a:off x="8848725" y="6473328"/>
            <a:ext cx="2743200" cy="94775"/>
          </a:xfrm>
          <a:prstGeom prst="rect">
            <a:avLst/>
          </a:prstGeom>
        </p:spPr>
        <p:txBody>
          <a:bodyPr vert="horz" lIns="91440" tIns="45720" rIns="91440" bIns="45720" rtlCol="0" anchor="ctr"/>
          <a:lstStyle>
            <a:lvl1pPr algn="r">
              <a:defRPr sz="700">
                <a:solidFill>
                  <a:schemeClr val="accent2"/>
                </a:solidFill>
              </a:defRPr>
            </a:lvl1pPr>
          </a:lstStyle>
          <a:p>
            <a:fld id="{B716C8F4-20CD-364A-8A8E-DE130115B178}" type="slidenum">
              <a:rPr lang="sv-SE" smtClean="0"/>
              <a:pPr/>
              <a:t>‹#›</a:t>
            </a:fld>
            <a:endParaRPr lang="sv-SE" dirty="0"/>
          </a:p>
        </p:txBody>
      </p:sp>
      <p:pic>
        <p:nvPicPr>
          <p:cNvPr id="11" name="Bild 10">
            <a:extLst>
              <a:ext uri="{FF2B5EF4-FFF2-40B4-BE49-F238E27FC236}">
                <a16:creationId xmlns:a16="http://schemas.microsoft.com/office/drawing/2014/main" id="{57E3D58E-4C99-E6D1-B925-E182668FA2E3}"/>
              </a:ext>
            </a:extLst>
          </p:cNvPr>
          <p:cNvPicPr>
            <a:picLocks noChangeAspect="1"/>
          </p:cNvPicPr>
          <p:nvPr userDrawn="1"/>
        </p:nvPicPr>
        <p:blipFill>
          <a:blip r:embed="rId50" cstate="print">
            <a:extLst>
              <a:ext uri="{28A0092B-C50C-407E-A947-70E740481C1C}">
                <a14:useLocalDpi xmlns:a14="http://schemas.microsoft.com/office/drawing/2010/main"/>
              </a:ext>
              <a:ext uri="{96DAC541-7B7A-43D3-8B79-37D633B846F1}">
                <asvg:svgBlip xmlns:asvg="http://schemas.microsoft.com/office/drawing/2016/SVG/main" r:embed="rId51"/>
              </a:ext>
            </a:extLst>
          </a:blip>
          <a:stretch>
            <a:fillRect/>
          </a:stretch>
        </p:blipFill>
        <p:spPr>
          <a:xfrm>
            <a:off x="193566" y="164552"/>
            <a:ext cx="714243" cy="799273"/>
          </a:xfrm>
          <a:prstGeom prst="rect">
            <a:avLst/>
          </a:prstGeom>
        </p:spPr>
      </p:pic>
    </p:spTree>
    <p:extLst>
      <p:ext uri="{BB962C8B-B14F-4D97-AF65-F5344CB8AC3E}">
        <p14:creationId xmlns:p14="http://schemas.microsoft.com/office/powerpoint/2010/main" val="118368451"/>
      </p:ext>
    </p:extLst>
  </p:cSld>
  <p:clrMap bg1="lt1" tx1="dk1" bg2="lt2" tx2="dk2" accent1="accent1" accent2="accent2" accent3="accent3" accent4="accent4" accent5="accent5" accent6="accent6" hlink="hlink" folHlink="folHlink"/>
  <p:sldLayoutIdLst>
    <p:sldLayoutId id="2147483649" r:id="rId1"/>
    <p:sldLayoutId id="2147483679" r:id="rId2"/>
    <p:sldLayoutId id="2147483659" r:id="rId3"/>
    <p:sldLayoutId id="2147483651" r:id="rId4"/>
    <p:sldLayoutId id="2147483670" r:id="rId5"/>
    <p:sldLayoutId id="2147483660" r:id="rId6"/>
    <p:sldLayoutId id="2147483671" r:id="rId7"/>
    <p:sldLayoutId id="2147483661" r:id="rId8"/>
    <p:sldLayoutId id="2147483672" r:id="rId9"/>
    <p:sldLayoutId id="2147483662" r:id="rId10"/>
    <p:sldLayoutId id="2147483673" r:id="rId11"/>
    <p:sldLayoutId id="2147483650" r:id="rId12"/>
    <p:sldLayoutId id="2147483685" r:id="rId13"/>
    <p:sldLayoutId id="2147483688" r:id="rId14"/>
    <p:sldLayoutId id="2147483686" r:id="rId15"/>
    <p:sldLayoutId id="2147483687" r:id="rId16"/>
    <p:sldLayoutId id="2147483652" r:id="rId17"/>
    <p:sldLayoutId id="2147483653" r:id="rId18"/>
    <p:sldLayoutId id="2147483656" r:id="rId19"/>
    <p:sldLayoutId id="2147483657" r:id="rId20"/>
    <p:sldLayoutId id="2147483663" r:id="rId21"/>
    <p:sldLayoutId id="2147483694" r:id="rId22"/>
    <p:sldLayoutId id="2147483693" r:id="rId23"/>
    <p:sldLayoutId id="2147483684" r:id="rId24"/>
    <p:sldLayoutId id="2147483683" r:id="rId25"/>
    <p:sldLayoutId id="2147483681" r:id="rId26"/>
    <p:sldLayoutId id="2147483682" r:id="rId27"/>
    <p:sldLayoutId id="2147483676" r:id="rId28"/>
    <p:sldLayoutId id="2147483677" r:id="rId29"/>
    <p:sldLayoutId id="2147483678" r:id="rId30"/>
    <p:sldLayoutId id="2147483654" r:id="rId31"/>
    <p:sldLayoutId id="2147483668" r:id="rId32"/>
    <p:sldLayoutId id="2147483667" r:id="rId33"/>
    <p:sldLayoutId id="2147483669" r:id="rId34"/>
    <p:sldLayoutId id="2147483666" r:id="rId35"/>
    <p:sldLayoutId id="2147483689" r:id="rId36"/>
    <p:sldLayoutId id="2147483690" r:id="rId37"/>
    <p:sldLayoutId id="2147483691" r:id="rId38"/>
    <p:sldLayoutId id="2147483692" r:id="rId39"/>
    <p:sldLayoutId id="2147483655" r:id="rId40"/>
    <p:sldLayoutId id="2147483696" r:id="rId41"/>
    <p:sldLayoutId id="2147483697" r:id="rId42"/>
    <p:sldLayoutId id="2147483664" r:id="rId43"/>
    <p:sldLayoutId id="2147483695" r:id="rId44"/>
    <p:sldLayoutId id="2147483658" r:id="rId45"/>
    <p:sldLayoutId id="2147483674" r:id="rId46"/>
    <p:sldLayoutId id="2147483675" r:id="rId47"/>
    <p:sldLayoutId id="2147483698" r:id="rId48"/>
  </p:sldLayoutIdLst>
  <p:hf sldNum="0" hdr="0" ftr="0" dt="0"/>
  <p:txStyles>
    <p:titleStyle>
      <a:lvl1pPr algn="l" defTabSz="914400" rtl="0" eaLnBrk="1" latinLnBrk="0" hangingPunct="1">
        <a:lnSpc>
          <a:spcPct val="90000"/>
        </a:lnSpc>
        <a:spcBef>
          <a:spcPct val="0"/>
        </a:spcBef>
        <a:buNone/>
        <a:defRPr sz="3600" b="1"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F26B43"/>
          </p15:clr>
        </p15:guide>
        <p15:guide id="2" pos="7680" userDrawn="1">
          <p15:clr>
            <a:srgbClr val="F26B43"/>
          </p15:clr>
        </p15:guide>
        <p15:guide id="3" pos="378" userDrawn="1">
          <p15:clr>
            <a:srgbClr val="F26B43"/>
          </p15:clr>
        </p15:guide>
        <p15:guide id="4" pos="1343" userDrawn="1">
          <p15:clr>
            <a:srgbClr val="F26B43"/>
          </p15:clr>
        </p15:guide>
        <p15:guide id="5" pos="1570" userDrawn="1">
          <p15:clr>
            <a:srgbClr val="F26B43"/>
          </p15:clr>
        </p15:guide>
        <p15:guide id="6" pos="2535" userDrawn="1">
          <p15:clr>
            <a:srgbClr val="F26B43"/>
          </p15:clr>
        </p15:guide>
        <p15:guide id="7" pos="2761" userDrawn="1">
          <p15:clr>
            <a:srgbClr val="F26B43"/>
          </p15:clr>
        </p15:guide>
        <p15:guide id="8" pos="3726" userDrawn="1">
          <p15:clr>
            <a:srgbClr val="F26B43"/>
          </p15:clr>
        </p15:guide>
        <p15:guide id="9" pos="3953" userDrawn="1">
          <p15:clr>
            <a:srgbClr val="F26B43"/>
          </p15:clr>
        </p15:guide>
        <p15:guide id="10" pos="4918" userDrawn="1">
          <p15:clr>
            <a:srgbClr val="F26B43"/>
          </p15:clr>
        </p15:guide>
        <p15:guide id="11" pos="5144" userDrawn="1">
          <p15:clr>
            <a:srgbClr val="F26B43"/>
          </p15:clr>
        </p15:guide>
        <p15:guide id="12" pos="6109" userDrawn="1">
          <p15:clr>
            <a:srgbClr val="F26B43"/>
          </p15:clr>
        </p15:guide>
        <p15:guide id="13" pos="6336" userDrawn="1">
          <p15:clr>
            <a:srgbClr val="F26B43"/>
          </p15:clr>
        </p15:guide>
        <p15:guide id="14" pos="7301" userDrawn="1">
          <p15:clr>
            <a:srgbClr val="F26B43"/>
          </p15:clr>
        </p15:guide>
        <p15:guide id="15" orient="horz" userDrawn="1">
          <p15:clr>
            <a:srgbClr val="F26B43"/>
          </p15:clr>
        </p15:guide>
        <p15:guide id="16" orient="horz" pos="4320" userDrawn="1">
          <p15:clr>
            <a:srgbClr val="F26B43"/>
          </p15:clr>
        </p15:guide>
        <p15:guide id="17" orient="horz" pos="514" userDrawn="1">
          <p15:clr>
            <a:srgbClr val="F26B43"/>
          </p15:clr>
        </p15:guide>
        <p15:guide id="18" orient="horz" pos="861" userDrawn="1">
          <p15:clr>
            <a:srgbClr val="F26B43"/>
          </p15:clr>
        </p15:guide>
        <p15:guide id="19" orient="horz" pos="1209" userDrawn="1">
          <p15:clr>
            <a:srgbClr val="F26B43"/>
          </p15:clr>
        </p15:guide>
        <p15:guide id="20" orient="horz" pos="1570" userDrawn="1">
          <p15:clr>
            <a:srgbClr val="F26B43"/>
          </p15:clr>
        </p15:guide>
        <p15:guide id="21" orient="horz" pos="1903" userDrawn="1">
          <p15:clr>
            <a:srgbClr val="F26B43"/>
          </p15:clr>
        </p15:guide>
        <p15:guide id="22" orient="horz" pos="2250" userDrawn="1">
          <p15:clr>
            <a:srgbClr val="F26B43"/>
          </p15:clr>
        </p15:guide>
        <p15:guide id="23" orient="horz" pos="2597" userDrawn="1">
          <p15:clr>
            <a:srgbClr val="F26B43"/>
          </p15:clr>
        </p15:guide>
        <p15:guide id="24" orient="horz" pos="2945" userDrawn="1">
          <p15:clr>
            <a:srgbClr val="F26B43"/>
          </p15:clr>
        </p15:guide>
        <p15:guide id="25" orient="horz" pos="3292" userDrawn="1">
          <p15:clr>
            <a:srgbClr val="F26B43"/>
          </p15:clr>
        </p15:guide>
        <p15:guide id="26" orient="horz" pos="3639" userDrawn="1">
          <p15:clr>
            <a:srgbClr val="F26B43"/>
          </p15:clr>
        </p15:guide>
        <p15:guide id="27" orient="horz" pos="398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hyperlink" Target="mailto:fardia@kth.se" TargetMode="External"/><Relationship Id="rId2" Type="http://schemas.openxmlformats.org/officeDocument/2006/relationships/hyperlink" Target="mailto:sabt@kth.se" TargetMode="External"/><Relationship Id="rId1" Type="http://schemas.openxmlformats.org/officeDocument/2006/relationships/slideLayout" Target="../slideLayouts/slideLayout12.xml"/><Relationship Id="rId4" Type="http://schemas.openxmlformats.org/officeDocument/2006/relationships/hyperlink" Target="mailto:eduardo.illueca@ki.se"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8.xml"/></Relationships>
</file>

<file path=ppt/slides/_rels/slide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sz="3200" dirty="0"/>
              <a:t>CM2013: Sleep Scoring Project</a:t>
            </a:r>
          </a:p>
        </p:txBody>
      </p:sp>
      <p:sp>
        <p:nvSpPr>
          <p:cNvPr id="3" name="Subtitle 2"/>
          <p:cNvSpPr>
            <a:spLocks noGrp="1"/>
          </p:cNvSpPr>
          <p:nvPr>
            <p:ph type="subTitle" idx="1"/>
          </p:nvPr>
        </p:nvSpPr>
        <p:spPr/>
        <p:txBody>
          <a:bodyPr>
            <a:normAutofit fontScale="47500" lnSpcReduction="20000"/>
          </a:bodyPr>
          <a:lstStyle/>
          <a:p>
            <a:r>
              <a:rPr sz="2400"/>
              <a:t>Biomedical Signal Processing</a:t>
            </a:r>
          </a:p>
          <a:p>
            <a:r>
              <a:rPr sz="2400"/>
              <a:t>Automated Sleep Stage Classification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t>Iteration Planning:</a:t>
            </a:r>
          </a:p>
          <a:p>
            <a:r>
              <a:rPr sz="3200" dirty="0"/>
              <a:t>4 Sprints Over 10 Weeks</a:t>
            </a:r>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Project Timeline - Key Milestones</a:t>
            </a:r>
          </a:p>
        </p:txBody>
      </p:sp>
      <p:cxnSp>
        <p:nvCxnSpPr>
          <p:cNvPr id="3" name="Connector 2"/>
          <p:cNvCxnSpPr/>
          <p:nvPr/>
        </p:nvCxnSpPr>
        <p:spPr>
          <a:xfrm>
            <a:off x="2438400" y="3657600"/>
            <a:ext cx="7315200" cy="0"/>
          </a:xfrm>
          <a:prstGeom prst="line">
            <a:avLst/>
          </a:prstGeom>
          <a:ln w="38100">
            <a:solidFill>
              <a:srgbClr val="4472C4"/>
            </a:solidFill>
          </a:ln>
        </p:spPr>
        <p:style>
          <a:lnRef idx="2">
            <a:schemeClr val="accent1"/>
          </a:lnRef>
          <a:fillRef idx="0">
            <a:schemeClr val="accent1"/>
          </a:fillRef>
          <a:effectRef idx="1">
            <a:schemeClr val="accent1"/>
          </a:effectRef>
          <a:fontRef idx="minor">
            <a:schemeClr val="tx1"/>
          </a:fontRef>
        </p:style>
      </p:cxnSp>
      <p:sp>
        <p:nvSpPr>
          <p:cNvPr id="4" name="Oval 3"/>
          <p:cNvSpPr/>
          <p:nvPr/>
        </p:nvSpPr>
        <p:spPr>
          <a:xfrm>
            <a:off x="2209800" y="3429000"/>
            <a:ext cx="457200" cy="457200"/>
          </a:xfrm>
          <a:prstGeom prst="ellipse">
            <a:avLst/>
          </a:prstGeom>
          <a:solidFill>
            <a:srgbClr val="4472C4"/>
          </a:solidFill>
          <a:ln w="25400">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TextBox 4"/>
          <p:cNvSpPr txBox="1"/>
          <p:nvPr/>
        </p:nvSpPr>
        <p:spPr>
          <a:xfrm>
            <a:off x="1815890" y="2286001"/>
            <a:ext cx="1245021" cy="584775"/>
          </a:xfrm>
          <a:prstGeom prst="rect">
            <a:avLst/>
          </a:prstGeom>
          <a:noFill/>
        </p:spPr>
        <p:txBody>
          <a:bodyPr wrap="none">
            <a:spAutoFit/>
          </a:bodyPr>
          <a:lstStyle/>
          <a:p>
            <a:pPr algn="ctr">
              <a:defRPr sz="1400" b="1"/>
            </a:pPr>
            <a:r>
              <a:rPr sz="1400"/>
              <a:t>Iteration 1</a:t>
            </a:r>
          </a:p>
          <a:p>
            <a:r>
              <a:t>Basic EEG</a:t>
            </a:r>
          </a:p>
        </p:txBody>
      </p:sp>
      <p:sp>
        <p:nvSpPr>
          <p:cNvPr id="6" name="TextBox 5"/>
          <p:cNvSpPr txBox="1"/>
          <p:nvPr/>
        </p:nvSpPr>
        <p:spPr>
          <a:xfrm>
            <a:off x="1943714" y="4206240"/>
            <a:ext cx="989373" cy="261610"/>
          </a:xfrm>
          <a:prstGeom prst="rect">
            <a:avLst/>
          </a:prstGeom>
          <a:noFill/>
        </p:spPr>
        <p:txBody>
          <a:bodyPr wrap="none">
            <a:spAutoFit/>
          </a:bodyPr>
          <a:lstStyle/>
          <a:p>
            <a:pPr algn="ctr">
              <a:defRPr sz="1100">
                <a:solidFill>
                  <a:srgbClr val="646464"/>
                </a:solidFill>
              </a:defRPr>
            </a:pPr>
            <a:r>
              <a:rPr sz="1100"/>
              <a:t>Oct 31, 2025</a:t>
            </a:r>
          </a:p>
        </p:txBody>
      </p:sp>
      <p:sp>
        <p:nvSpPr>
          <p:cNvPr id="7" name="Oval 6"/>
          <p:cNvSpPr/>
          <p:nvPr/>
        </p:nvSpPr>
        <p:spPr>
          <a:xfrm>
            <a:off x="4648200" y="3429000"/>
            <a:ext cx="457200" cy="457200"/>
          </a:xfrm>
          <a:prstGeom prst="ellipse">
            <a:avLst/>
          </a:prstGeom>
          <a:solidFill>
            <a:srgbClr val="70AD47"/>
          </a:solidFill>
          <a:ln w="25400">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TextBox 7"/>
          <p:cNvSpPr txBox="1"/>
          <p:nvPr/>
        </p:nvSpPr>
        <p:spPr>
          <a:xfrm>
            <a:off x="4243454" y="2286001"/>
            <a:ext cx="1266693" cy="584775"/>
          </a:xfrm>
          <a:prstGeom prst="rect">
            <a:avLst/>
          </a:prstGeom>
          <a:noFill/>
        </p:spPr>
        <p:txBody>
          <a:bodyPr wrap="none">
            <a:spAutoFit/>
          </a:bodyPr>
          <a:lstStyle/>
          <a:p>
            <a:pPr algn="ctr">
              <a:defRPr sz="1400" b="1"/>
            </a:pPr>
            <a:r>
              <a:rPr sz="1400"/>
              <a:t>Iteration 2</a:t>
            </a:r>
          </a:p>
          <a:p>
            <a:r>
              <a:t>EEG+EOG</a:t>
            </a:r>
          </a:p>
        </p:txBody>
      </p:sp>
      <p:sp>
        <p:nvSpPr>
          <p:cNvPr id="9" name="TextBox 8"/>
          <p:cNvSpPr txBox="1"/>
          <p:nvPr/>
        </p:nvSpPr>
        <p:spPr>
          <a:xfrm>
            <a:off x="4367687" y="4206240"/>
            <a:ext cx="1018227" cy="261610"/>
          </a:xfrm>
          <a:prstGeom prst="rect">
            <a:avLst/>
          </a:prstGeom>
          <a:noFill/>
        </p:spPr>
        <p:txBody>
          <a:bodyPr wrap="none">
            <a:spAutoFit/>
          </a:bodyPr>
          <a:lstStyle/>
          <a:p>
            <a:pPr algn="ctr">
              <a:defRPr sz="1100">
                <a:solidFill>
                  <a:srgbClr val="646464"/>
                </a:solidFill>
              </a:defRPr>
            </a:pPr>
            <a:r>
              <a:rPr sz="1100"/>
              <a:t>Nov 19, 2025</a:t>
            </a:r>
          </a:p>
        </p:txBody>
      </p:sp>
      <p:sp>
        <p:nvSpPr>
          <p:cNvPr id="10" name="Oval 9"/>
          <p:cNvSpPr/>
          <p:nvPr/>
        </p:nvSpPr>
        <p:spPr>
          <a:xfrm>
            <a:off x="7086600" y="3429000"/>
            <a:ext cx="457200" cy="457200"/>
          </a:xfrm>
          <a:prstGeom prst="ellipse">
            <a:avLst/>
          </a:prstGeom>
          <a:solidFill>
            <a:srgbClr val="ED7D31"/>
          </a:solidFill>
          <a:ln w="25400">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TextBox 10"/>
          <p:cNvSpPr txBox="1"/>
          <p:nvPr/>
        </p:nvSpPr>
        <p:spPr>
          <a:xfrm>
            <a:off x="6356445" y="2286001"/>
            <a:ext cx="1917513" cy="584775"/>
          </a:xfrm>
          <a:prstGeom prst="rect">
            <a:avLst/>
          </a:prstGeom>
          <a:noFill/>
        </p:spPr>
        <p:txBody>
          <a:bodyPr wrap="none">
            <a:spAutoFit/>
          </a:bodyPr>
          <a:lstStyle/>
          <a:p>
            <a:pPr algn="ctr">
              <a:defRPr sz="1400" b="1"/>
            </a:pPr>
            <a:r>
              <a:rPr sz="1400"/>
              <a:t>Iteration 3</a:t>
            </a:r>
          </a:p>
          <a:p>
            <a:r>
              <a:t>EEG+EOG+EMG</a:t>
            </a:r>
          </a:p>
        </p:txBody>
      </p:sp>
      <p:sp>
        <p:nvSpPr>
          <p:cNvPr id="12" name="TextBox 11"/>
          <p:cNvSpPr txBox="1"/>
          <p:nvPr/>
        </p:nvSpPr>
        <p:spPr>
          <a:xfrm>
            <a:off x="6840551" y="4206240"/>
            <a:ext cx="949299" cy="261610"/>
          </a:xfrm>
          <a:prstGeom prst="rect">
            <a:avLst/>
          </a:prstGeom>
          <a:noFill/>
        </p:spPr>
        <p:txBody>
          <a:bodyPr wrap="none">
            <a:spAutoFit/>
          </a:bodyPr>
          <a:lstStyle/>
          <a:p>
            <a:pPr algn="ctr">
              <a:defRPr sz="1100">
                <a:solidFill>
                  <a:srgbClr val="646464"/>
                </a:solidFill>
              </a:defRPr>
            </a:pPr>
            <a:r>
              <a:rPr sz="1100"/>
              <a:t>Dec 5, 2025</a:t>
            </a:r>
          </a:p>
        </p:txBody>
      </p:sp>
      <p:sp>
        <p:nvSpPr>
          <p:cNvPr id="13" name="Oval 12"/>
          <p:cNvSpPr/>
          <p:nvPr/>
        </p:nvSpPr>
        <p:spPr>
          <a:xfrm>
            <a:off x="9525000" y="3429000"/>
            <a:ext cx="457200" cy="457200"/>
          </a:xfrm>
          <a:prstGeom prst="ellipse">
            <a:avLst/>
          </a:prstGeom>
          <a:solidFill>
            <a:srgbClr val="A5A5A5"/>
          </a:solidFill>
          <a:ln w="25400">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4" name="TextBox 13"/>
          <p:cNvSpPr txBox="1"/>
          <p:nvPr/>
        </p:nvSpPr>
        <p:spPr>
          <a:xfrm>
            <a:off x="9004837" y="2286001"/>
            <a:ext cx="1497526" cy="584775"/>
          </a:xfrm>
          <a:prstGeom prst="rect">
            <a:avLst/>
          </a:prstGeom>
          <a:noFill/>
        </p:spPr>
        <p:txBody>
          <a:bodyPr wrap="none">
            <a:spAutoFit/>
          </a:bodyPr>
          <a:lstStyle/>
          <a:p>
            <a:pPr algn="ctr">
              <a:defRPr sz="1400" b="1"/>
            </a:pPr>
            <a:r>
              <a:rPr sz="1400"/>
              <a:t>Iteration 4</a:t>
            </a:r>
          </a:p>
          <a:p>
            <a:r>
              <a:t>Final System</a:t>
            </a:r>
          </a:p>
        </p:txBody>
      </p:sp>
      <p:sp>
        <p:nvSpPr>
          <p:cNvPr id="15" name="TextBox 14"/>
          <p:cNvSpPr txBox="1"/>
          <p:nvPr/>
        </p:nvSpPr>
        <p:spPr>
          <a:xfrm>
            <a:off x="9247693" y="4206240"/>
            <a:ext cx="1011815" cy="261610"/>
          </a:xfrm>
          <a:prstGeom prst="rect">
            <a:avLst/>
          </a:prstGeom>
          <a:noFill/>
        </p:spPr>
        <p:txBody>
          <a:bodyPr wrap="none">
            <a:spAutoFit/>
          </a:bodyPr>
          <a:lstStyle/>
          <a:p>
            <a:pPr algn="ctr">
              <a:defRPr sz="1100">
                <a:solidFill>
                  <a:srgbClr val="646464"/>
                </a:solidFill>
              </a:defRPr>
            </a:pPr>
            <a:r>
              <a:rPr sz="1100"/>
              <a:t>Dec 18, 2025</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Iteration Timeline &amp; Milestones</a:t>
            </a:r>
          </a:p>
        </p:txBody>
      </p:sp>
      <p:graphicFrame>
        <p:nvGraphicFramePr>
          <p:cNvPr id="3" name="Table 2"/>
          <p:cNvGraphicFramePr>
            <a:graphicFrameLocks noGrp="1"/>
          </p:cNvGraphicFramePr>
          <p:nvPr/>
        </p:nvGraphicFramePr>
        <p:xfrm>
          <a:off x="1981200" y="1828800"/>
          <a:ext cx="8229600" cy="3657600"/>
        </p:xfrm>
        <a:graphic>
          <a:graphicData uri="http://schemas.openxmlformats.org/drawingml/2006/table">
            <a:tbl>
              <a:tblPr firstRow="1" bandRow="1">
                <a:tableStyleId>{5C22544A-7EE6-4342-B048-85BDC9FD1C3A}</a:tableStyleId>
              </a:tblPr>
              <a:tblGrid>
                <a:gridCol w="1645920">
                  <a:extLst>
                    <a:ext uri="{9D8B030D-6E8A-4147-A177-3AD203B41FA5}">
                      <a16:colId xmlns:a16="http://schemas.microsoft.com/office/drawing/2014/main" val="20000"/>
                    </a:ext>
                  </a:extLst>
                </a:gridCol>
                <a:gridCol w="1645920">
                  <a:extLst>
                    <a:ext uri="{9D8B030D-6E8A-4147-A177-3AD203B41FA5}">
                      <a16:colId xmlns:a16="http://schemas.microsoft.com/office/drawing/2014/main" val="20001"/>
                    </a:ext>
                  </a:extLst>
                </a:gridCol>
                <a:gridCol w="164592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gridCol w="1645920">
                  <a:extLst>
                    <a:ext uri="{9D8B030D-6E8A-4147-A177-3AD203B41FA5}">
                      <a16:colId xmlns:a16="http://schemas.microsoft.com/office/drawing/2014/main" val="20004"/>
                    </a:ext>
                  </a:extLst>
                </a:gridCol>
              </a:tblGrid>
              <a:tr h="731520">
                <a:tc>
                  <a:txBody>
                    <a:bodyPr/>
                    <a:lstStyle/>
                    <a:p>
                      <a:pPr>
                        <a:defRPr sz="1200" b="1">
                          <a:solidFill>
                            <a:srgbClr val="FFFFFF"/>
                          </a:solidFill>
                        </a:defRPr>
                      </a:pPr>
                      <a:r>
                        <a:t>Iteration</a:t>
                      </a:r>
                    </a:p>
                  </a:txBody>
                  <a:tcPr>
                    <a:solidFill>
                      <a:srgbClr val="0070C0"/>
                    </a:solidFill>
                  </a:tcPr>
                </a:tc>
                <a:tc>
                  <a:txBody>
                    <a:bodyPr/>
                    <a:lstStyle/>
                    <a:p>
                      <a:pPr>
                        <a:defRPr sz="1200" b="1">
                          <a:solidFill>
                            <a:srgbClr val="FFFFFF"/>
                          </a:solidFill>
                        </a:defRPr>
                      </a:pPr>
                      <a:r>
                        <a:t>Deadline</a:t>
                      </a:r>
                    </a:p>
                  </a:txBody>
                  <a:tcPr>
                    <a:solidFill>
                      <a:srgbClr val="0070C0"/>
                    </a:solidFill>
                  </a:tcPr>
                </a:tc>
                <a:tc>
                  <a:txBody>
                    <a:bodyPr/>
                    <a:lstStyle/>
                    <a:p>
                      <a:pPr>
                        <a:defRPr sz="1200" b="1">
                          <a:solidFill>
                            <a:srgbClr val="FFFFFF"/>
                          </a:solidFill>
                        </a:defRPr>
                      </a:pPr>
                      <a:r>
                        <a:t>Signals</a:t>
                      </a:r>
                    </a:p>
                  </a:txBody>
                  <a:tcPr>
                    <a:solidFill>
                      <a:srgbClr val="0070C0"/>
                    </a:solidFill>
                  </a:tcPr>
                </a:tc>
                <a:tc>
                  <a:txBody>
                    <a:bodyPr/>
                    <a:lstStyle/>
                    <a:p>
                      <a:pPr>
                        <a:defRPr sz="1200" b="1">
                          <a:solidFill>
                            <a:srgbClr val="FFFFFF"/>
                          </a:solidFill>
                        </a:defRPr>
                      </a:pPr>
                      <a:r>
                        <a:t>Features</a:t>
                      </a:r>
                    </a:p>
                  </a:txBody>
                  <a:tcPr>
                    <a:solidFill>
                      <a:srgbClr val="0070C0"/>
                    </a:solidFill>
                  </a:tcPr>
                </a:tc>
                <a:tc>
                  <a:txBody>
                    <a:bodyPr/>
                    <a:lstStyle/>
                    <a:p>
                      <a:pPr>
                        <a:defRPr sz="1200" b="1">
                          <a:solidFill>
                            <a:srgbClr val="FFFFFF"/>
                          </a:solidFill>
                        </a:defRPr>
                      </a:pPr>
                      <a:r>
                        <a:t>Classifier</a:t>
                      </a:r>
                    </a:p>
                  </a:txBody>
                  <a:tcPr>
                    <a:solidFill>
                      <a:srgbClr val="0070C0"/>
                    </a:solidFill>
                  </a:tcPr>
                </a:tc>
                <a:extLst>
                  <a:ext uri="{0D108BD9-81ED-4DB2-BD59-A6C34878D82A}">
                    <a16:rowId xmlns:a16="http://schemas.microsoft.com/office/drawing/2014/main" val="10000"/>
                  </a:ext>
                </a:extLst>
              </a:tr>
              <a:tr h="731520">
                <a:tc>
                  <a:txBody>
                    <a:bodyPr/>
                    <a:lstStyle/>
                    <a:p>
                      <a:pPr>
                        <a:defRPr sz="1100"/>
                      </a:pPr>
                      <a:r>
                        <a:t>1</a:t>
                      </a:r>
                    </a:p>
                  </a:txBody>
                  <a:tcPr/>
                </a:tc>
                <a:tc>
                  <a:txBody>
                    <a:bodyPr/>
                    <a:lstStyle/>
                    <a:p>
                      <a:pPr>
                        <a:defRPr sz="1100"/>
                      </a:pPr>
                      <a:r>
                        <a:t>Oct 31, 2025</a:t>
                      </a:r>
                    </a:p>
                  </a:txBody>
                  <a:tcPr/>
                </a:tc>
                <a:tc>
                  <a:txBody>
                    <a:bodyPr/>
                    <a:lstStyle/>
                    <a:p>
                      <a:pPr>
                        <a:defRPr sz="1100"/>
                      </a:pPr>
                      <a:r>
                        <a:t>EEG</a:t>
                      </a:r>
                    </a:p>
                  </a:txBody>
                  <a:tcPr/>
                </a:tc>
                <a:tc>
                  <a:txBody>
                    <a:bodyPr/>
                    <a:lstStyle/>
                    <a:p>
                      <a:pPr>
                        <a:defRPr sz="1100"/>
                      </a:pPr>
                      <a:r>
                        <a:t>Time (16)</a:t>
                      </a:r>
                    </a:p>
                  </a:txBody>
                  <a:tcPr/>
                </a:tc>
                <a:tc>
                  <a:txBody>
                    <a:bodyPr/>
                    <a:lstStyle/>
                    <a:p>
                      <a:pPr>
                        <a:defRPr sz="1100"/>
                      </a:pPr>
                      <a:r>
                        <a:t>k-NN</a:t>
                      </a:r>
                    </a:p>
                  </a:txBody>
                  <a:tcPr/>
                </a:tc>
                <a:extLst>
                  <a:ext uri="{0D108BD9-81ED-4DB2-BD59-A6C34878D82A}">
                    <a16:rowId xmlns:a16="http://schemas.microsoft.com/office/drawing/2014/main" val="10001"/>
                  </a:ext>
                </a:extLst>
              </a:tr>
              <a:tr h="731520">
                <a:tc>
                  <a:txBody>
                    <a:bodyPr/>
                    <a:lstStyle/>
                    <a:p>
                      <a:pPr>
                        <a:defRPr sz="1100"/>
                      </a:pPr>
                      <a:r>
                        <a:t>2</a:t>
                      </a:r>
                    </a:p>
                  </a:txBody>
                  <a:tcPr/>
                </a:tc>
                <a:tc>
                  <a:txBody>
                    <a:bodyPr/>
                    <a:lstStyle/>
                    <a:p>
                      <a:pPr>
                        <a:defRPr sz="1100"/>
                      </a:pPr>
                      <a:r>
                        <a:t>Nov 19, 2025</a:t>
                      </a:r>
                    </a:p>
                  </a:txBody>
                  <a:tcPr/>
                </a:tc>
                <a:tc>
                  <a:txBody>
                    <a:bodyPr/>
                    <a:lstStyle/>
                    <a:p>
                      <a:pPr>
                        <a:defRPr sz="1100"/>
                      </a:pPr>
                      <a:r>
                        <a:t>EEG+EOG</a:t>
                      </a:r>
                    </a:p>
                  </a:txBody>
                  <a:tcPr/>
                </a:tc>
                <a:tc>
                  <a:txBody>
                    <a:bodyPr/>
                    <a:lstStyle/>
                    <a:p>
                      <a:pPr>
                        <a:defRPr sz="1100"/>
                      </a:pPr>
                      <a:r>
                        <a:t>Time+Freq (31)</a:t>
                      </a:r>
                    </a:p>
                  </a:txBody>
                  <a:tcPr/>
                </a:tc>
                <a:tc>
                  <a:txBody>
                    <a:bodyPr/>
                    <a:lstStyle/>
                    <a:p>
                      <a:pPr>
                        <a:defRPr sz="1100"/>
                      </a:pPr>
                      <a:r>
                        <a:t>SVM</a:t>
                      </a:r>
                    </a:p>
                  </a:txBody>
                  <a:tcPr/>
                </a:tc>
                <a:extLst>
                  <a:ext uri="{0D108BD9-81ED-4DB2-BD59-A6C34878D82A}">
                    <a16:rowId xmlns:a16="http://schemas.microsoft.com/office/drawing/2014/main" val="10002"/>
                  </a:ext>
                </a:extLst>
              </a:tr>
              <a:tr h="731520">
                <a:tc>
                  <a:txBody>
                    <a:bodyPr/>
                    <a:lstStyle/>
                    <a:p>
                      <a:pPr>
                        <a:defRPr sz="1100"/>
                      </a:pPr>
                      <a:r>
                        <a:t>3</a:t>
                      </a:r>
                    </a:p>
                  </a:txBody>
                  <a:tcPr/>
                </a:tc>
                <a:tc>
                  <a:txBody>
                    <a:bodyPr/>
                    <a:lstStyle/>
                    <a:p>
                      <a:pPr>
                        <a:defRPr sz="1100"/>
                      </a:pPr>
                      <a:r>
                        <a:t>Dec 5, 2025</a:t>
                      </a:r>
                    </a:p>
                  </a:txBody>
                  <a:tcPr/>
                </a:tc>
                <a:tc>
                  <a:txBody>
                    <a:bodyPr/>
                    <a:lstStyle/>
                    <a:p>
                      <a:pPr>
                        <a:defRPr sz="1100"/>
                      </a:pPr>
                      <a:r>
                        <a:t>EEG+EOG+EMG</a:t>
                      </a:r>
                    </a:p>
                  </a:txBody>
                  <a:tcPr/>
                </a:tc>
                <a:tc>
                  <a:txBody>
                    <a:bodyPr/>
                    <a:lstStyle/>
                    <a:p>
                      <a:pPr>
                        <a:defRPr sz="1100"/>
                      </a:pPr>
                      <a:r>
                        <a:t>Selected (30)</a:t>
                      </a:r>
                    </a:p>
                  </a:txBody>
                  <a:tcPr/>
                </a:tc>
                <a:tc>
                  <a:txBody>
                    <a:bodyPr/>
                    <a:lstStyle/>
                    <a:p>
                      <a:pPr>
                        <a:defRPr sz="1100"/>
                      </a:pPr>
                      <a:r>
                        <a:t>Random Forest</a:t>
                      </a:r>
                    </a:p>
                  </a:txBody>
                  <a:tcPr/>
                </a:tc>
                <a:extLst>
                  <a:ext uri="{0D108BD9-81ED-4DB2-BD59-A6C34878D82A}">
                    <a16:rowId xmlns:a16="http://schemas.microsoft.com/office/drawing/2014/main" val="10003"/>
                  </a:ext>
                </a:extLst>
              </a:tr>
              <a:tr h="731520">
                <a:tc>
                  <a:txBody>
                    <a:bodyPr/>
                    <a:lstStyle/>
                    <a:p>
                      <a:pPr>
                        <a:defRPr sz="1100"/>
                      </a:pPr>
                      <a:r>
                        <a:t>4</a:t>
                      </a:r>
                    </a:p>
                  </a:txBody>
                  <a:tcPr/>
                </a:tc>
                <a:tc>
                  <a:txBody>
                    <a:bodyPr/>
                    <a:lstStyle/>
                    <a:p>
                      <a:pPr>
                        <a:defRPr sz="1100"/>
                      </a:pPr>
                      <a:r>
                        <a:t>Dec 18, 2025</a:t>
                      </a:r>
                    </a:p>
                  </a:txBody>
                  <a:tcPr/>
                </a:tc>
                <a:tc>
                  <a:txBody>
                    <a:bodyPr/>
                    <a:lstStyle/>
                    <a:p>
                      <a:pPr>
                        <a:defRPr sz="1100"/>
                      </a:pPr>
                      <a:r>
                        <a:t>All signals</a:t>
                      </a:r>
                    </a:p>
                  </a:txBody>
                  <a:tcPr/>
                </a:tc>
                <a:tc>
                  <a:txBody>
                    <a:bodyPr/>
                    <a:lstStyle/>
                    <a:p>
                      <a:pPr>
                        <a:defRPr sz="1100"/>
                      </a:pPr>
                      <a:r>
                        <a:t>Optimized</a:t>
                      </a:r>
                    </a:p>
                  </a:txBody>
                  <a:tcPr/>
                </a:tc>
                <a:tc>
                  <a:txBody>
                    <a:bodyPr/>
                    <a:lstStyle/>
                    <a:p>
                      <a:pPr>
                        <a:defRPr sz="1100"/>
                      </a:pPr>
                      <a:r>
                        <a:t>RF-optimized</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Iteration 1: Basic Pipeline (Oct 31)</a:t>
            </a:r>
          </a:p>
        </p:txBody>
      </p:sp>
      <p:sp>
        <p:nvSpPr>
          <p:cNvPr id="3" name="Content Placeholder 2"/>
          <p:cNvSpPr>
            <a:spLocks noGrp="1"/>
          </p:cNvSpPr>
          <p:nvPr>
            <p:ph idx="1"/>
          </p:nvPr>
        </p:nvSpPr>
        <p:spPr/>
        <p:txBody>
          <a:bodyPr>
            <a:noAutofit/>
          </a:bodyPr>
          <a:lstStyle/>
          <a:p>
            <a:endParaRPr/>
          </a:p>
          <a:p>
            <a:r>
              <a:t>Focus: Get something working end-to-end</a:t>
            </a:r>
          </a:p>
          <a:p>
            <a:r>
              <a:t>Signals: EEG only (single or dual channel)</a:t>
            </a:r>
          </a:p>
          <a:p>
            <a:r>
              <a:t>Features: 16 time-domain features per channel</a:t>
            </a:r>
          </a:p>
          <a:p>
            <a:pPr lvl="1"/>
            <a:r>
              <a:t>Mean, median, std, variance, RMS, Hjorth parameters</a:t>
            </a:r>
          </a:p>
          <a:p>
            <a:r>
              <a:t>Classifier: k-Nearest Neighbors (k-NN)</a:t>
            </a:r>
          </a:p>
          <a:p>
            <a:pPr lvl="1"/>
            <a:r>
              <a:t>Simple, interpretable baseline</a:t>
            </a:r>
          </a:p>
          <a:p>
            <a:r>
              <a:t>Deliverables:</a:t>
            </a:r>
          </a:p>
          <a:p>
            <a:pPr lvl="1"/>
            <a:r>
              <a:t>Complete data loading pipeline</a:t>
            </a:r>
          </a:p>
          <a:p>
            <a:pPr lvl="1"/>
            <a:r>
              <a:t>Basic preprocessing (filtering, epoching)</a:t>
            </a:r>
          </a:p>
          <a:p>
            <a:pPr lvl="1"/>
            <a:r>
              <a:t>Working end-to-end classification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sz="3200" dirty="0"/>
              <a:t>Iteration 2: Enhanced Processing (Nov 19)</a:t>
            </a:r>
          </a:p>
        </p:txBody>
      </p:sp>
      <p:sp>
        <p:nvSpPr>
          <p:cNvPr id="3" name="Content Placeholder 2"/>
          <p:cNvSpPr>
            <a:spLocks noGrp="1"/>
          </p:cNvSpPr>
          <p:nvPr>
            <p:ph idx="1"/>
          </p:nvPr>
        </p:nvSpPr>
        <p:spPr/>
        <p:txBody>
          <a:bodyPr>
            <a:noAutofit/>
          </a:bodyPr>
          <a:lstStyle/>
          <a:p>
            <a:endParaRPr/>
          </a:p>
          <a:p>
            <a:r>
              <a:t>Focus: Add EOG and frequency-domain features</a:t>
            </a:r>
          </a:p>
          <a:p>
            <a:r>
              <a:t>Signals: EEG + EOG (eye movement detection)</a:t>
            </a:r>
          </a:p>
          <a:p>
            <a:r>
              <a:t>Features: ~31 features (time + frequency domain)</a:t>
            </a:r>
          </a:p>
          <a:p>
            <a:pPr lvl="1"/>
            <a:r>
              <a:t>Add frequency features: band powers, spectral entropy</a:t>
            </a:r>
          </a:p>
          <a:p>
            <a:pPr lvl="1"/>
            <a:r>
              <a:t>EOG-specific: eye movement characteristics</a:t>
            </a:r>
          </a:p>
          <a:p>
            <a:r>
              <a:t>Classifier: Support Vector Machine (SVM)</a:t>
            </a:r>
          </a:p>
          <a:p>
            <a:pPr lvl="1"/>
            <a:r>
              <a:t>Better handling of high-dimensional data</a:t>
            </a:r>
          </a:p>
          <a:p>
            <a:r>
              <a:t>Deliverables:</a:t>
            </a:r>
          </a:p>
          <a:p>
            <a:pPr lvl="1"/>
            <a:r>
              <a:t>Multi-signal processing capability</a:t>
            </a:r>
          </a:p>
          <a:p>
            <a:pPr lvl="1"/>
            <a:r>
              <a:t>Frequency-domain feature extraction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Iteration 3: Multi-Signal (Dec 5)</a:t>
            </a:r>
          </a:p>
        </p:txBody>
      </p:sp>
      <p:sp>
        <p:nvSpPr>
          <p:cNvPr id="3" name="Content Placeholder 2"/>
          <p:cNvSpPr>
            <a:spLocks noGrp="1"/>
          </p:cNvSpPr>
          <p:nvPr>
            <p:ph idx="1"/>
          </p:nvPr>
        </p:nvSpPr>
        <p:spPr/>
        <p:txBody>
          <a:bodyPr>
            <a:noAutofit/>
          </a:bodyPr>
          <a:lstStyle/>
          <a:p>
            <a:endParaRPr/>
          </a:p>
          <a:p>
            <a:r>
              <a:t>Focus: Add EMG and implement feature selection</a:t>
            </a:r>
          </a:p>
          <a:p>
            <a:r>
              <a:t>Signals: EEG + EOG + EMG (muscle tone)</a:t>
            </a:r>
          </a:p>
          <a:p>
            <a:r>
              <a:t>Features: ~30 selected features (down from 50+)</a:t>
            </a:r>
          </a:p>
          <a:p>
            <a:pPr lvl="1"/>
            <a:r>
              <a:t>Feature selection: statistical tests, mutual information</a:t>
            </a:r>
          </a:p>
          <a:p>
            <a:pPr lvl="1"/>
            <a:r>
              <a:t>EMG features: muscle activity indicators</a:t>
            </a:r>
          </a:p>
          <a:p>
            <a:r>
              <a:t>Classifier: Random Forest</a:t>
            </a:r>
          </a:p>
          <a:p>
            <a:pPr lvl="1"/>
            <a:r>
              <a:t>Handles non-linear relationships, provides feature importance</a:t>
            </a:r>
          </a:p>
          <a:p>
            <a:r>
              <a:t>Deliverables:</a:t>
            </a:r>
          </a:p>
          <a:p>
            <a:pPr lvl="1"/>
            <a:r>
              <a:t>Complete multi-signal processing</a:t>
            </a:r>
          </a:p>
          <a:p>
            <a:pPr lvl="1"/>
            <a:r>
              <a:t>Intelligent feature selection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Iteration 4: Full System (Dec 18)</a:t>
            </a:r>
          </a:p>
        </p:txBody>
      </p:sp>
      <p:sp>
        <p:nvSpPr>
          <p:cNvPr id="3" name="Content Placeholder 2"/>
          <p:cNvSpPr>
            <a:spLocks noGrp="1"/>
          </p:cNvSpPr>
          <p:nvPr>
            <p:ph idx="1"/>
          </p:nvPr>
        </p:nvSpPr>
        <p:spPr/>
        <p:txBody>
          <a:bodyPr>
            <a:noAutofit/>
          </a:bodyPr>
          <a:lstStyle/>
          <a:p>
            <a:endParaRPr/>
          </a:p>
          <a:p>
            <a:r>
              <a:t>Focus: Optimization and finalization</a:t>
            </a:r>
          </a:p>
          <a:p>
            <a:r>
              <a:t>Signals: All available channels optimally combined</a:t>
            </a:r>
          </a:p>
          <a:p>
            <a:r>
              <a:t>Features: Optimized feature set</a:t>
            </a:r>
          </a:p>
          <a:p>
            <a:pPr lvl="1"/>
            <a:r>
              <a:t>Cross-validation for robustness</a:t>
            </a:r>
          </a:p>
          <a:p>
            <a:r>
              <a:t>Classifier: Optimized Random Forest</a:t>
            </a:r>
          </a:p>
          <a:p>
            <a:pPr lvl="1"/>
            <a:r>
              <a:t>Hyperparameter tuning, ensemble methods</a:t>
            </a:r>
          </a:p>
          <a:p>
            <a:r>
              <a:t>Deliverables:</a:t>
            </a:r>
          </a:p>
          <a:p>
            <a:pPr lvl="1"/>
            <a:r>
              <a:t>Final competition submission</a:t>
            </a:r>
          </a:p>
          <a:p>
            <a:pPr lvl="1"/>
            <a:r>
              <a:t>Complete technical report</a:t>
            </a:r>
          </a:p>
          <a:p>
            <a:pPr lvl="1"/>
            <a:r>
              <a:t>Project documentation and presentation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t>Project Management:</a:t>
            </a:r>
          </a:p>
          <a:p>
            <a:r>
              <a:rPr sz="3200" dirty="0"/>
              <a:t>Using </a:t>
            </a:r>
            <a:r>
              <a:rPr sz="3200" dirty="0" err="1"/>
              <a:t>ClickUp</a:t>
            </a:r>
            <a:endParaRPr sz="3200" dirty="0"/>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Why Project Management Tools?</a:t>
            </a:r>
          </a:p>
        </p:txBody>
      </p:sp>
      <p:sp>
        <p:nvSpPr>
          <p:cNvPr id="3" name="Content Placeholder 2"/>
          <p:cNvSpPr>
            <a:spLocks noGrp="1"/>
          </p:cNvSpPr>
          <p:nvPr>
            <p:ph idx="1"/>
          </p:nvPr>
        </p:nvSpPr>
        <p:spPr/>
        <p:txBody>
          <a:bodyPr>
            <a:noAutofit/>
          </a:bodyPr>
          <a:lstStyle/>
          <a:p>
            <a:endParaRPr dirty="0"/>
          </a:p>
          <a:p>
            <a:r>
              <a:rPr dirty="0"/>
              <a:t>Essential for team collaboration and coordination</a:t>
            </a:r>
          </a:p>
          <a:p>
            <a:pPr lvl="1"/>
            <a:r>
              <a:rPr dirty="0"/>
              <a:t>Track who is doing what and when</a:t>
            </a:r>
          </a:p>
          <a:p>
            <a:pPr lvl="1"/>
            <a:r>
              <a:rPr dirty="0"/>
              <a:t>Visualize progress and identify blockers</a:t>
            </a:r>
          </a:p>
          <a:p>
            <a:pPr lvl="1"/>
            <a:r>
              <a:rPr dirty="0"/>
              <a:t>Maintain accountability and transparency</a:t>
            </a:r>
          </a:p>
          <a:p>
            <a:r>
              <a:rPr dirty="0"/>
              <a:t>Professional skill development:</a:t>
            </a:r>
          </a:p>
          <a:p>
            <a:pPr lvl="1"/>
            <a:r>
              <a:rPr dirty="0"/>
              <a:t>Industry standard practice</a:t>
            </a:r>
          </a:p>
          <a:p>
            <a:pPr lvl="1"/>
            <a:r>
              <a:rPr dirty="0"/>
              <a:t>Critical for remote/distributed teams</a:t>
            </a:r>
          </a:p>
          <a:p>
            <a:r>
              <a:rPr dirty="0"/>
              <a:t>Required for assessment (grading checkpoints)</a:t>
            </a:r>
          </a:p>
          <a:p>
            <a:pPr lvl="1"/>
            <a:r>
              <a:rPr dirty="0"/>
              <a:t>Instructor reviews your </a:t>
            </a:r>
            <a:r>
              <a:rPr dirty="0" err="1"/>
              <a:t>ClickUp</a:t>
            </a:r>
            <a:r>
              <a:rPr dirty="0"/>
              <a:t> at each milestone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err="1"/>
              <a:t>ClickUp</a:t>
            </a:r>
            <a:r>
              <a:rPr sz="3200" dirty="0"/>
              <a:t> Setup (Project Manager Task)</a:t>
            </a:r>
          </a:p>
        </p:txBody>
      </p:sp>
      <p:sp>
        <p:nvSpPr>
          <p:cNvPr id="3" name="Content Placeholder 2"/>
          <p:cNvSpPr>
            <a:spLocks noGrp="1"/>
          </p:cNvSpPr>
          <p:nvPr>
            <p:ph idx="1"/>
          </p:nvPr>
        </p:nvSpPr>
        <p:spPr/>
        <p:txBody>
          <a:bodyPr>
            <a:noAutofit/>
          </a:bodyPr>
          <a:lstStyle/>
          <a:p>
            <a:endParaRPr/>
          </a:p>
          <a:p>
            <a:r>
              <a:t>1. Designate one team member as Project Manager</a:t>
            </a:r>
          </a:p>
          <a:p>
            <a:pPr lvl="1"/>
            <a:r>
              <a:t>Role can rotate between iterations</a:t>
            </a:r>
          </a:p>
          <a:p>
            <a:r>
              <a:t>2. Create workspace: CM2013_Sleep_Scoring_Group[X]</a:t>
            </a:r>
          </a:p>
          <a:p>
            <a:r>
              <a:t>3. Add all team members with edit access</a:t>
            </a:r>
          </a:p>
          <a:p>
            <a:r>
              <a:t>4. ⚠️ MANDATORY: Add instructor as viewer</a:t>
            </a:r>
          </a:p>
          <a:p>
            <a:r>
              <a:t>5. Create sprint folders:</a:t>
            </a:r>
          </a:p>
          <a:p>
            <a:pPr lvl="1"/>
            <a:r>
              <a:t>Iteration 1: Basic EEG (Due: Oct 31, 2025)</a:t>
            </a:r>
          </a:p>
          <a:p>
            <a:pPr lvl="1"/>
            <a:r>
              <a:t>Iteration 2: EEG+EOG (Due: Nov 19, 2025)</a:t>
            </a:r>
          </a:p>
          <a:p>
            <a:pPr lvl="1"/>
            <a:r>
              <a:t>Iteration 3: EEG+EOG+EMG (Due: Dec 5, 2025)</a:t>
            </a:r>
          </a:p>
          <a:p>
            <a:pPr lvl="1"/>
            <a:r>
              <a:t>Iteration 4: Full System (Due: Dec 18, 2025)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Project Overview</a:t>
            </a:r>
          </a:p>
        </p:txBody>
      </p:sp>
      <p:sp>
        <p:nvSpPr>
          <p:cNvPr id="3" name="Content Placeholder 2"/>
          <p:cNvSpPr>
            <a:spLocks noGrp="1"/>
          </p:cNvSpPr>
          <p:nvPr>
            <p:ph idx="1"/>
          </p:nvPr>
        </p:nvSpPr>
        <p:spPr/>
        <p:txBody>
          <a:bodyPr>
            <a:noAutofit/>
          </a:bodyPr>
          <a:lstStyle/>
          <a:p>
            <a:endParaRPr dirty="0"/>
          </a:p>
          <a:p>
            <a:r>
              <a:rPr dirty="0"/>
              <a:t>Goal: Develop an automatic sleep scoring system</a:t>
            </a:r>
          </a:p>
          <a:p>
            <a:pPr lvl="1"/>
            <a:r>
              <a:rPr dirty="0"/>
              <a:t>Multi-signal </a:t>
            </a:r>
            <a:r>
              <a:rPr dirty="0" err="1"/>
              <a:t>biosignal</a:t>
            </a:r>
            <a:r>
              <a:rPr dirty="0"/>
              <a:t> processing (EEG, EOG, EMG)</a:t>
            </a:r>
          </a:p>
          <a:p>
            <a:pPr lvl="1"/>
            <a:r>
              <a:rPr dirty="0"/>
              <a:t>Machine learning classification of 5 sleep stages</a:t>
            </a:r>
          </a:p>
          <a:p>
            <a:r>
              <a:rPr dirty="0"/>
              <a:t>Duration: 10</a:t>
            </a:r>
            <a:r>
              <a:rPr lang="sv-SE" dirty="0"/>
              <a:t>-12</a:t>
            </a:r>
            <a:r>
              <a:rPr dirty="0"/>
              <a:t> weeks with 4 iterations</a:t>
            </a:r>
          </a:p>
          <a:p>
            <a:r>
              <a:rPr dirty="0"/>
              <a:t>Team-based development (3</a:t>
            </a:r>
            <a:r>
              <a:rPr lang="sv-SE" dirty="0"/>
              <a:t>-4</a:t>
            </a:r>
            <a:r>
              <a:rPr dirty="0"/>
              <a:t> members per group)</a:t>
            </a:r>
          </a:p>
          <a:p>
            <a:r>
              <a:rPr dirty="0"/>
              <a:t>Deliverables:</a:t>
            </a:r>
          </a:p>
          <a:p>
            <a:pPr lvl="1"/>
            <a:r>
              <a:rPr dirty="0"/>
              <a:t>Working code (Python/MATLAB)</a:t>
            </a:r>
          </a:p>
          <a:p>
            <a:pPr lvl="1"/>
            <a:r>
              <a:rPr dirty="0"/>
              <a:t>Technical report (15 pages max)</a:t>
            </a:r>
          </a:p>
          <a:p>
            <a:pPr lvl="1"/>
            <a:r>
              <a:rPr dirty="0"/>
              <a:t>Project management documentation</a:t>
            </a:r>
            <a:endParaRPr lang="en-SE" dirty="0"/>
          </a:p>
          <a:p>
            <a:pPr marL="457200" lvl="1" indent="0">
              <a:buNone/>
            </a:pPr>
            <a:endParaRPr lang="en-SE" dirty="0"/>
          </a:p>
          <a:p>
            <a:pPr marL="457200" lvl="1" indent="0">
              <a:buNone/>
            </a:pPr>
            <a:r>
              <a:rPr lang="en-GB" dirty="0"/>
              <a:t>https://</a:t>
            </a:r>
            <a:r>
              <a:rPr lang="en-GB" dirty="0" err="1"/>
              <a:t>github.com</a:t>
            </a:r>
            <a:r>
              <a:rPr lang="en-GB" dirty="0"/>
              <a:t>/</a:t>
            </a:r>
            <a:r>
              <a:rPr lang="en-GB" dirty="0" err="1"/>
              <a:t>farhad-abtahi</a:t>
            </a:r>
            <a:r>
              <a:rPr lang="en-GB" dirty="0"/>
              <a:t>/CM2013</a:t>
            </a:r>
            <a:endParaRPr lang="en-SE" dirty="0"/>
          </a:p>
        </p:txBody>
      </p:sp>
      <p:pic>
        <p:nvPicPr>
          <p:cNvPr id="5" name="Picture 4">
            <a:extLst>
              <a:ext uri="{FF2B5EF4-FFF2-40B4-BE49-F238E27FC236}">
                <a16:creationId xmlns:a16="http://schemas.microsoft.com/office/drawing/2014/main" id="{5FA55993-8453-DED4-8EBE-11A8C8E9FF9C}"/>
              </a:ext>
            </a:extLst>
          </p:cNvPr>
          <p:cNvPicPr>
            <a:picLocks noChangeAspect="1"/>
          </p:cNvPicPr>
          <p:nvPr/>
        </p:nvPicPr>
        <p:blipFill>
          <a:blip r:embed="rId2"/>
          <a:stretch>
            <a:fillRect/>
          </a:stretch>
        </p:blipFill>
        <p:spPr>
          <a:xfrm>
            <a:off x="8416635" y="2549664"/>
            <a:ext cx="2828637" cy="282863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Task Organization in </a:t>
            </a:r>
            <a:r>
              <a:rPr sz="3200" dirty="0" err="1"/>
              <a:t>ClickUp</a:t>
            </a:r>
            <a:endParaRPr sz="3200" dirty="0"/>
          </a:p>
        </p:txBody>
      </p:sp>
      <p:sp>
        <p:nvSpPr>
          <p:cNvPr id="3" name="Content Placeholder 2"/>
          <p:cNvSpPr>
            <a:spLocks noGrp="1"/>
          </p:cNvSpPr>
          <p:nvPr>
            <p:ph idx="1"/>
          </p:nvPr>
        </p:nvSpPr>
        <p:spPr/>
        <p:txBody>
          <a:bodyPr>
            <a:noAutofit/>
          </a:bodyPr>
          <a:lstStyle/>
          <a:p>
            <a:endParaRPr/>
          </a:p>
          <a:p>
            <a:r>
              <a:t>Create tags for organization (free version):</a:t>
            </a:r>
          </a:p>
          <a:p>
            <a:pPr lvl="1"/>
            <a:r>
              <a:t>Priority: 🔴 HIGH, 🟡 MEDIUM, 🟢 LOW</a:t>
            </a:r>
          </a:p>
          <a:p>
            <a:pPr lvl="1"/>
            <a:r>
              <a:t>Signals: #EEG, #EOG, #EMG</a:t>
            </a:r>
          </a:p>
          <a:p>
            <a:pPr lvl="1"/>
            <a:r>
              <a:t>Components: #preprocessing, #features, #classification</a:t>
            </a:r>
          </a:p>
          <a:p>
            <a:pPr lvl="1"/>
            <a:r>
              <a:t>Status: #BLOCKED, #NEEDS-REVIEW, #BUG</a:t>
            </a:r>
          </a:p>
          <a:p>
            <a:r>
              <a:t>Task workflow:</a:t>
            </a:r>
          </a:p>
          <a:p>
            <a:pPr lvl="1"/>
            <a:r>
              <a:t>To Do → In Progress → Review → Testing → Complete</a:t>
            </a:r>
          </a:p>
          <a:p>
            <a:r>
              <a:t>Each task must have:</a:t>
            </a:r>
          </a:p>
          <a:p>
            <a:pPr lvl="1"/>
            <a:r>
              <a:t>Clear title: [Component] Specific action</a:t>
            </a:r>
          </a:p>
          <a:p>
            <a:pPr lvl="1"/>
            <a:r>
              <a:t>Assignee, due date, priority, description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Daily Standups (via </a:t>
            </a:r>
            <a:r>
              <a:rPr sz="3200" dirty="0" err="1"/>
              <a:t>ClickUp</a:t>
            </a:r>
            <a:r>
              <a:rPr sz="3200" dirty="0"/>
              <a:t>)</a:t>
            </a:r>
          </a:p>
        </p:txBody>
      </p:sp>
      <p:sp>
        <p:nvSpPr>
          <p:cNvPr id="3" name="Content Placeholder 2"/>
          <p:cNvSpPr>
            <a:spLocks noGrp="1"/>
          </p:cNvSpPr>
          <p:nvPr>
            <p:ph idx="1"/>
          </p:nvPr>
        </p:nvSpPr>
        <p:spPr/>
        <p:txBody>
          <a:bodyPr>
            <a:noAutofit/>
          </a:bodyPr>
          <a:lstStyle/>
          <a:p>
            <a:endParaRPr/>
          </a:p>
          <a:p>
            <a:r>
              <a:t>Each team member posts daily update as task comment:</a:t>
            </a:r>
          </a:p>
          <a:p>
            <a:endParaRPr/>
          </a:p>
          <a:p>
            <a:r>
              <a:t>Format:</a:t>
            </a:r>
          </a:p>
          <a:p>
            <a:pPr lvl="1"/>
            <a:r>
              <a:t>"Today: [what I did]</a:t>
            </a:r>
          </a:p>
          <a:p>
            <a:pPr lvl="1"/>
            <a:r>
              <a:t>Tomorrow: [what I'll do]</a:t>
            </a:r>
          </a:p>
          <a:p>
            <a:pPr lvl="1"/>
            <a:r>
              <a:t>Blockers: [any issues]"</a:t>
            </a:r>
          </a:p>
          <a:p>
            <a:endParaRPr/>
          </a:p>
          <a:p>
            <a:r>
              <a:t>Benefits:</a:t>
            </a:r>
          </a:p>
          <a:p>
            <a:pPr lvl="1"/>
            <a:r>
              <a:t>Keep everyone informed without meetings</a:t>
            </a:r>
          </a:p>
          <a:p>
            <a:pPr lvl="1"/>
            <a:r>
              <a:t>Identify problems early</a:t>
            </a:r>
          </a:p>
          <a:p>
            <a:pPr lvl="1"/>
            <a:r>
              <a:t>Build accountability and momentum</a:t>
            </a:r>
          </a:p>
          <a:p>
            <a:pPr lvl="1"/>
            <a:r>
              <a:t>Tag PM if blocked: @mention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err="1"/>
              <a:t>ClickUp</a:t>
            </a:r>
            <a:r>
              <a:rPr sz="3200" dirty="0"/>
              <a:t> Grading Checkpoints</a:t>
            </a:r>
          </a:p>
        </p:txBody>
      </p:sp>
      <p:sp>
        <p:nvSpPr>
          <p:cNvPr id="3" name="Content Placeholder 2"/>
          <p:cNvSpPr>
            <a:spLocks noGrp="1"/>
          </p:cNvSpPr>
          <p:nvPr>
            <p:ph idx="1"/>
          </p:nvPr>
        </p:nvSpPr>
        <p:spPr/>
        <p:txBody>
          <a:bodyPr>
            <a:noAutofit/>
          </a:bodyPr>
          <a:lstStyle/>
          <a:p>
            <a:endParaRPr/>
          </a:p>
          <a:p>
            <a:r>
              <a:t>Instructor will review your ClickUp at:</a:t>
            </a:r>
          </a:p>
          <a:p>
            <a:endParaRPr/>
          </a:p>
          <a:p>
            <a:r>
              <a:t>✓ October 31, 2025 - Iteration 1 complete</a:t>
            </a:r>
          </a:p>
          <a:p>
            <a:r>
              <a:t>✓ November 19, 2025 - Iteration 2 complete</a:t>
            </a:r>
          </a:p>
          <a:p>
            <a:r>
              <a:t>✓ December 5, 2025 - Iteration 3 complete</a:t>
            </a:r>
          </a:p>
          <a:p>
            <a:r>
              <a:t>✓ December 18, 2025 - Final delivery</a:t>
            </a:r>
          </a:p>
          <a:p>
            <a:endParaRPr/>
          </a:p>
          <a:p>
            <a:r>
              <a:t>What is evaluated:</a:t>
            </a:r>
          </a:p>
          <a:p>
            <a:pPr lvl="1"/>
            <a:r>
              <a:t>Task organization and clarity</a:t>
            </a:r>
          </a:p>
          <a:p>
            <a:pPr lvl="1"/>
            <a:r>
              <a:t>Regular updates and progress</a:t>
            </a:r>
          </a:p>
          <a:p>
            <a:pPr lvl="1"/>
            <a:r>
              <a:t>Team communication and collaboration</a:t>
            </a:r>
          </a:p>
          <a:p>
            <a:pPr lvl="1"/>
            <a:r>
              <a:t>Problem-solving and adaptability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t>Python Jumpstart:</a:t>
            </a:r>
          </a:p>
          <a:p>
            <a:r>
              <a:rPr sz="3200" dirty="0"/>
              <a:t>Project Structure &amp; Usage</a:t>
            </a:r>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Python Jumpstart: What's Provided</a:t>
            </a:r>
          </a:p>
        </p:txBody>
      </p:sp>
      <p:sp>
        <p:nvSpPr>
          <p:cNvPr id="3" name="Content Placeholder 2"/>
          <p:cNvSpPr>
            <a:spLocks noGrp="1"/>
          </p:cNvSpPr>
          <p:nvPr>
            <p:ph idx="1"/>
          </p:nvPr>
        </p:nvSpPr>
        <p:spPr/>
        <p:txBody>
          <a:bodyPr>
            <a:noAutofit/>
          </a:bodyPr>
          <a:lstStyle/>
          <a:p>
            <a:endParaRPr/>
          </a:p>
          <a:p>
            <a:r>
              <a:t>⚠️ Structure and examples ONLY - not complete solution!</a:t>
            </a:r>
          </a:p>
          <a:p>
            <a:endParaRPr/>
          </a:p>
          <a:p>
            <a:r>
              <a:t>Provided:</a:t>
            </a:r>
          </a:p>
          <a:p>
            <a:pPr lvl="1"/>
            <a:r>
              <a:t>Modular project structure (src/ directory)</a:t>
            </a:r>
          </a:p>
          <a:p>
            <a:pPr lvl="1"/>
            <a:r>
              <a:t>Configuration system (config.py)</a:t>
            </a:r>
          </a:p>
          <a:p>
            <a:pPr lvl="1"/>
            <a:r>
              <a:t>Basic filter example (lowpass at 40Hz)</a:t>
            </a:r>
          </a:p>
          <a:p>
            <a:pPr lvl="1"/>
            <a:r>
              <a:t>3 simple features (mean, median, std)</a:t>
            </a:r>
          </a:p>
          <a:p>
            <a:pPr lvl="1"/>
            <a:r>
              <a:t>Basic k-NN classifier with train/test split</a:t>
            </a:r>
          </a:p>
          <a:p>
            <a:pPr lvl="1"/>
            <a:r>
              <a:t>Caching system for efficiency</a:t>
            </a:r>
          </a:p>
          <a:p>
            <a:pPr lvl="1"/>
            <a:r>
              <a:t>Testing framework (pytest)</a:t>
            </a:r>
          </a:p>
          <a:p>
            <a:pPr lvl="1"/>
            <a:r>
              <a:t>Google Colab notebook</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Python Project Structure</a:t>
            </a:r>
          </a:p>
        </p:txBody>
      </p:sp>
      <p:sp>
        <p:nvSpPr>
          <p:cNvPr id="3" name="Content Placeholder 2"/>
          <p:cNvSpPr>
            <a:spLocks noGrp="1"/>
          </p:cNvSpPr>
          <p:nvPr>
            <p:ph idx="1"/>
          </p:nvPr>
        </p:nvSpPr>
        <p:spPr/>
        <p:txBody>
          <a:bodyPr>
            <a:noAutofit/>
          </a:bodyPr>
          <a:lstStyle/>
          <a:p>
            <a:endParaRPr/>
          </a:p>
          <a:p>
            <a:r>
              <a:t>Python/</a:t>
            </a:r>
          </a:p>
          <a:p>
            <a:pPr lvl="1"/>
            <a:r>
              <a:t>src/ - Core modules:</a:t>
            </a:r>
          </a:p>
          <a:p>
            <a:pPr lvl="2"/>
            <a:r>
              <a:t>data_loader.py - Load EDF/XML files</a:t>
            </a:r>
          </a:p>
          <a:p>
            <a:pPr lvl="2"/>
            <a:r>
              <a:t>preprocessing.py - Signal filtering</a:t>
            </a:r>
          </a:p>
          <a:p>
            <a:pPr lvl="2"/>
            <a:r>
              <a:t>feature_extraction.py - Extract features</a:t>
            </a:r>
          </a:p>
          <a:p>
            <a:pPr lvl="2"/>
            <a:r>
              <a:t>feature_selection.py - Select best features</a:t>
            </a:r>
          </a:p>
          <a:p>
            <a:pPr lvl="2"/>
            <a:r>
              <a:t>classification.py - ML classifiers</a:t>
            </a:r>
          </a:p>
          <a:p>
            <a:pPr lvl="2"/>
            <a:r>
              <a:t>visualization.py - Plot results</a:t>
            </a:r>
          </a:p>
          <a:p>
            <a:pPr lvl="2"/>
            <a:r>
              <a:t>report.py - Generate reports</a:t>
            </a:r>
          </a:p>
          <a:p>
            <a:pPr lvl="1"/>
            <a:r>
              <a:t>main.py - Training pipeline orchestration</a:t>
            </a:r>
          </a:p>
          <a:p>
            <a:pPr lvl="1"/>
            <a:r>
              <a:t>run_inference.py - Generate predictions</a:t>
            </a:r>
          </a:p>
          <a:p>
            <a:pPr lvl="1"/>
            <a:r>
              <a:t>config.py - Central configuration</a:t>
            </a:r>
          </a:p>
          <a:p>
            <a:pPr lvl="1"/>
            <a:r>
              <a:t>colab_notebook.ipynb - Run in Google Colab</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System Architecture - Data Flow</a:t>
            </a:r>
          </a:p>
        </p:txBody>
      </p:sp>
      <p:sp>
        <p:nvSpPr>
          <p:cNvPr id="3" name="Rounded Rectangle 2"/>
          <p:cNvSpPr/>
          <p:nvPr/>
        </p:nvSpPr>
        <p:spPr>
          <a:xfrm>
            <a:off x="2438400" y="1645920"/>
            <a:ext cx="7315200" cy="914400"/>
          </a:xfrm>
          <a:prstGeom prst="roundRect">
            <a:avLst/>
          </a:prstGeom>
          <a:solidFill>
            <a:srgbClr val="4472C4"/>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p:cNvSpPr txBox="1"/>
          <p:nvPr/>
        </p:nvSpPr>
        <p:spPr>
          <a:xfrm>
            <a:off x="2621281" y="1737360"/>
            <a:ext cx="1199367" cy="338554"/>
          </a:xfrm>
          <a:prstGeom prst="rect">
            <a:avLst/>
          </a:prstGeom>
          <a:noFill/>
        </p:spPr>
        <p:txBody>
          <a:bodyPr wrap="none">
            <a:spAutoFit/>
          </a:bodyPr>
          <a:lstStyle/>
          <a:p>
            <a:pPr>
              <a:defRPr sz="1600" b="1">
                <a:solidFill>
                  <a:srgbClr val="FFFFFF"/>
                </a:solidFill>
              </a:defRPr>
            </a:pPr>
            <a:r>
              <a:rPr sz="1600"/>
              <a:t>Data Layer</a:t>
            </a:r>
          </a:p>
        </p:txBody>
      </p:sp>
      <p:sp>
        <p:nvSpPr>
          <p:cNvPr id="5" name="TextBox 4"/>
          <p:cNvSpPr txBox="1"/>
          <p:nvPr/>
        </p:nvSpPr>
        <p:spPr>
          <a:xfrm>
            <a:off x="4949693" y="2103121"/>
            <a:ext cx="2292614" cy="276999"/>
          </a:xfrm>
          <a:prstGeom prst="rect">
            <a:avLst/>
          </a:prstGeom>
          <a:noFill/>
        </p:spPr>
        <p:txBody>
          <a:bodyPr wrap="none">
            <a:spAutoFit/>
          </a:bodyPr>
          <a:lstStyle/>
          <a:p>
            <a:pPr algn="ctr">
              <a:defRPr sz="1200">
                <a:solidFill>
                  <a:srgbClr val="FFFFFF"/>
                </a:solidFill>
              </a:defRPr>
            </a:pPr>
            <a:r>
              <a:rPr sz="1200"/>
              <a:t>EDF Files  |  XML Files  |  Cache</a:t>
            </a:r>
          </a:p>
        </p:txBody>
      </p:sp>
      <p:sp>
        <p:nvSpPr>
          <p:cNvPr id="6" name="Down Arrow 5"/>
          <p:cNvSpPr/>
          <p:nvPr/>
        </p:nvSpPr>
        <p:spPr>
          <a:xfrm>
            <a:off x="5958840" y="2606040"/>
            <a:ext cx="274320" cy="137160"/>
          </a:xfrm>
          <a:prstGeom prst="downArrow">
            <a:avLst/>
          </a:prstGeom>
          <a:solidFill>
            <a:srgbClr val="646464"/>
          </a:solidFill>
          <a:ln>
            <a:solidFill>
              <a:srgbClr val="64646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Rounded Rectangle 6"/>
          <p:cNvSpPr/>
          <p:nvPr/>
        </p:nvSpPr>
        <p:spPr>
          <a:xfrm>
            <a:off x="2438400" y="2743200"/>
            <a:ext cx="7315200" cy="914400"/>
          </a:xfrm>
          <a:prstGeom prst="roundRect">
            <a:avLst/>
          </a:prstGeom>
          <a:solidFill>
            <a:srgbClr val="70AD47"/>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8" name="TextBox 7"/>
          <p:cNvSpPr txBox="1"/>
          <p:nvPr/>
        </p:nvSpPr>
        <p:spPr>
          <a:xfrm>
            <a:off x="2621281" y="2834640"/>
            <a:ext cx="1790875" cy="338554"/>
          </a:xfrm>
          <a:prstGeom prst="rect">
            <a:avLst/>
          </a:prstGeom>
          <a:noFill/>
        </p:spPr>
        <p:txBody>
          <a:bodyPr wrap="none">
            <a:spAutoFit/>
          </a:bodyPr>
          <a:lstStyle/>
          <a:p>
            <a:pPr>
              <a:defRPr sz="1600" b="1">
                <a:solidFill>
                  <a:srgbClr val="FFFFFF"/>
                </a:solidFill>
              </a:defRPr>
            </a:pPr>
            <a:r>
              <a:rPr sz="1600"/>
              <a:t>Processing Layer</a:t>
            </a:r>
          </a:p>
        </p:txBody>
      </p:sp>
      <p:sp>
        <p:nvSpPr>
          <p:cNvPr id="9" name="TextBox 8"/>
          <p:cNvSpPr txBox="1"/>
          <p:nvPr/>
        </p:nvSpPr>
        <p:spPr>
          <a:xfrm>
            <a:off x="4147390" y="3200401"/>
            <a:ext cx="3897221" cy="276999"/>
          </a:xfrm>
          <a:prstGeom prst="rect">
            <a:avLst/>
          </a:prstGeom>
          <a:noFill/>
        </p:spPr>
        <p:txBody>
          <a:bodyPr wrap="none">
            <a:spAutoFit/>
          </a:bodyPr>
          <a:lstStyle/>
          <a:p>
            <a:pPr algn="ctr">
              <a:defRPr sz="1200">
                <a:solidFill>
                  <a:srgbClr val="FFFFFF"/>
                </a:solidFill>
              </a:defRPr>
            </a:pPr>
            <a:r>
              <a:rPr sz="1200"/>
              <a:t>Data Loading  |  Preprocessing  |  Features  |  Selection</a:t>
            </a:r>
          </a:p>
        </p:txBody>
      </p:sp>
      <p:sp>
        <p:nvSpPr>
          <p:cNvPr id="10" name="Down Arrow 9"/>
          <p:cNvSpPr/>
          <p:nvPr/>
        </p:nvSpPr>
        <p:spPr>
          <a:xfrm>
            <a:off x="5958840" y="3703320"/>
            <a:ext cx="274320" cy="137160"/>
          </a:xfrm>
          <a:prstGeom prst="downArrow">
            <a:avLst/>
          </a:prstGeom>
          <a:solidFill>
            <a:srgbClr val="646464"/>
          </a:solidFill>
          <a:ln>
            <a:solidFill>
              <a:srgbClr val="64646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1" name="Rounded Rectangle 10"/>
          <p:cNvSpPr/>
          <p:nvPr/>
        </p:nvSpPr>
        <p:spPr>
          <a:xfrm>
            <a:off x="2438400" y="3840480"/>
            <a:ext cx="7315200" cy="914400"/>
          </a:xfrm>
          <a:prstGeom prst="roundRect">
            <a:avLst/>
          </a:prstGeom>
          <a:solidFill>
            <a:srgbClr val="ED7D31"/>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2621281" y="3931920"/>
            <a:ext cx="1861407" cy="338554"/>
          </a:xfrm>
          <a:prstGeom prst="rect">
            <a:avLst/>
          </a:prstGeom>
          <a:noFill/>
        </p:spPr>
        <p:txBody>
          <a:bodyPr wrap="none">
            <a:spAutoFit/>
          </a:bodyPr>
          <a:lstStyle/>
          <a:p>
            <a:pPr>
              <a:defRPr sz="1600" b="1">
                <a:solidFill>
                  <a:srgbClr val="FFFFFF"/>
                </a:solidFill>
              </a:defRPr>
            </a:pPr>
            <a:r>
              <a:rPr sz="1600"/>
              <a:t>Intelligence Layer</a:t>
            </a:r>
          </a:p>
        </p:txBody>
      </p:sp>
      <p:sp>
        <p:nvSpPr>
          <p:cNvPr id="13" name="TextBox 12"/>
          <p:cNvSpPr txBox="1"/>
          <p:nvPr/>
        </p:nvSpPr>
        <p:spPr>
          <a:xfrm>
            <a:off x="5198158" y="4297681"/>
            <a:ext cx="1795684" cy="276999"/>
          </a:xfrm>
          <a:prstGeom prst="rect">
            <a:avLst/>
          </a:prstGeom>
          <a:noFill/>
        </p:spPr>
        <p:txBody>
          <a:bodyPr wrap="none">
            <a:spAutoFit/>
          </a:bodyPr>
          <a:lstStyle/>
          <a:p>
            <a:pPr algn="ctr">
              <a:defRPr sz="1200">
                <a:solidFill>
                  <a:srgbClr val="FFFFFF"/>
                </a:solidFill>
              </a:defRPr>
            </a:pPr>
            <a:r>
              <a:rPr sz="1200"/>
              <a:t>Classifiers  |  Evaluation</a:t>
            </a:r>
          </a:p>
        </p:txBody>
      </p:sp>
      <p:sp>
        <p:nvSpPr>
          <p:cNvPr id="14" name="Down Arrow 13"/>
          <p:cNvSpPr/>
          <p:nvPr/>
        </p:nvSpPr>
        <p:spPr>
          <a:xfrm>
            <a:off x="5958840" y="4800600"/>
            <a:ext cx="274320" cy="137160"/>
          </a:xfrm>
          <a:prstGeom prst="downArrow">
            <a:avLst/>
          </a:prstGeom>
          <a:solidFill>
            <a:srgbClr val="646464"/>
          </a:solidFill>
          <a:ln>
            <a:solidFill>
              <a:srgbClr val="64646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Rounded Rectangle 14"/>
          <p:cNvSpPr/>
          <p:nvPr/>
        </p:nvSpPr>
        <p:spPr>
          <a:xfrm>
            <a:off x="2438400" y="4937760"/>
            <a:ext cx="7315200" cy="914400"/>
          </a:xfrm>
          <a:prstGeom prst="roundRect">
            <a:avLst/>
          </a:prstGeom>
          <a:solidFill>
            <a:srgbClr val="A5A5A5"/>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6" name="TextBox 15"/>
          <p:cNvSpPr txBox="1"/>
          <p:nvPr/>
        </p:nvSpPr>
        <p:spPr>
          <a:xfrm>
            <a:off x="2621280" y="5029200"/>
            <a:ext cx="1439818" cy="338554"/>
          </a:xfrm>
          <a:prstGeom prst="rect">
            <a:avLst/>
          </a:prstGeom>
          <a:noFill/>
        </p:spPr>
        <p:txBody>
          <a:bodyPr wrap="none">
            <a:spAutoFit/>
          </a:bodyPr>
          <a:lstStyle/>
          <a:p>
            <a:pPr>
              <a:defRPr sz="1600" b="1">
                <a:solidFill>
                  <a:srgbClr val="FFFFFF"/>
                </a:solidFill>
              </a:defRPr>
            </a:pPr>
            <a:r>
              <a:rPr sz="1600"/>
              <a:t>Output Layer</a:t>
            </a:r>
          </a:p>
        </p:txBody>
      </p:sp>
      <p:sp>
        <p:nvSpPr>
          <p:cNvPr id="17" name="TextBox 16"/>
          <p:cNvSpPr txBox="1"/>
          <p:nvPr/>
        </p:nvSpPr>
        <p:spPr>
          <a:xfrm>
            <a:off x="4851909" y="5394961"/>
            <a:ext cx="2488182" cy="276999"/>
          </a:xfrm>
          <a:prstGeom prst="rect">
            <a:avLst/>
          </a:prstGeom>
          <a:noFill/>
        </p:spPr>
        <p:txBody>
          <a:bodyPr wrap="none">
            <a:spAutoFit/>
          </a:bodyPr>
          <a:lstStyle/>
          <a:p>
            <a:pPr algn="ctr">
              <a:defRPr sz="1200">
                <a:solidFill>
                  <a:srgbClr val="FFFFFF"/>
                </a:solidFill>
              </a:defRPr>
            </a:pPr>
            <a:r>
              <a:rPr sz="1200"/>
              <a:t>Results  |  Visualization  |  Reports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Configuration System (config.py)</a:t>
            </a:r>
          </a:p>
        </p:txBody>
      </p:sp>
      <p:sp>
        <p:nvSpPr>
          <p:cNvPr id="3" name="Content Placeholder 2"/>
          <p:cNvSpPr>
            <a:spLocks noGrp="1"/>
          </p:cNvSpPr>
          <p:nvPr>
            <p:ph idx="1"/>
          </p:nvPr>
        </p:nvSpPr>
        <p:spPr/>
        <p:txBody>
          <a:bodyPr>
            <a:noAutofit/>
          </a:bodyPr>
          <a:lstStyle/>
          <a:p>
            <a:endParaRPr/>
          </a:p>
          <a:p>
            <a:r>
              <a:t>Central control for the entire pipeline</a:t>
            </a:r>
          </a:p>
          <a:p>
            <a:endParaRPr/>
          </a:p>
          <a:p>
            <a:r>
              <a:t>Key settings:</a:t>
            </a:r>
          </a:p>
          <a:p>
            <a:pPr lvl="1"/>
            <a:r>
              <a:t>CURRENT_ITERATION (1-4) - Controls which features/algorithms</a:t>
            </a:r>
          </a:p>
          <a:p>
            <a:pPr lvl="1"/>
            <a:r>
              <a:t>USE_CACHE (True/False) - Speed up development</a:t>
            </a:r>
          </a:p>
          <a:p>
            <a:pPr lvl="1"/>
            <a:r>
              <a:t>File paths - Data directories</a:t>
            </a:r>
          </a:p>
          <a:p>
            <a:pPr lvl="1"/>
            <a:r>
              <a:t>Preprocessing parameters - Filter frequencies</a:t>
            </a:r>
          </a:p>
          <a:p>
            <a:pPr lvl="1"/>
            <a:r>
              <a:t>Model hyperparameters - Classifier settings</a:t>
            </a:r>
          </a:p>
          <a:p>
            <a:endParaRPr/>
          </a:p>
          <a:p>
            <a:r>
              <a:t>Benefits:</a:t>
            </a:r>
          </a:p>
          <a:p>
            <a:pPr lvl="1"/>
            <a:r>
              <a:t>Easy to switch between iterations</a:t>
            </a:r>
          </a:p>
          <a:p>
            <a:pPr lvl="1"/>
            <a:r>
              <a:t>Consistent settings across team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Running the Training Pipeline</a:t>
            </a:r>
          </a:p>
        </p:txBody>
      </p:sp>
      <p:sp>
        <p:nvSpPr>
          <p:cNvPr id="3" name="Content Placeholder 2"/>
          <p:cNvSpPr>
            <a:spLocks noGrp="1"/>
          </p:cNvSpPr>
          <p:nvPr>
            <p:ph idx="1"/>
          </p:nvPr>
        </p:nvSpPr>
        <p:spPr/>
        <p:txBody>
          <a:bodyPr>
            <a:noAutofit/>
          </a:bodyPr>
          <a:lstStyle/>
          <a:p>
            <a:endParaRPr/>
          </a:p>
          <a:p>
            <a:r>
              <a:t>1. Setup (first time only):</a:t>
            </a:r>
          </a:p>
          <a:p>
            <a:pPr lvl="1"/>
            <a:r>
              <a:t>pip install -r requirements.txt</a:t>
            </a:r>
          </a:p>
          <a:p>
            <a:endParaRPr/>
          </a:p>
          <a:p>
            <a:r>
              <a:t>2. Verify setup:</a:t>
            </a:r>
          </a:p>
          <a:p>
            <a:pPr lvl="1"/>
            <a:r>
              <a:t>python -m pytest tests/ -v</a:t>
            </a:r>
          </a:p>
          <a:p>
            <a:endParaRPr/>
          </a:p>
          <a:p>
            <a:r>
              <a:t>3. Run training pipeline:</a:t>
            </a:r>
          </a:p>
          <a:p>
            <a:pPr lvl="1"/>
            <a:r>
              <a:t>python main.py</a:t>
            </a:r>
          </a:p>
          <a:p>
            <a:endParaRPr/>
          </a:p>
          <a:p>
            <a:r>
              <a:t>4. Run inference (generate submission):</a:t>
            </a:r>
          </a:p>
          <a:p>
            <a:pPr lvl="1"/>
            <a:r>
              <a:t>python run_inference.py</a:t>
            </a:r>
          </a:p>
          <a:p>
            <a:pPr lvl="1"/>
            <a:r>
              <a:t>Creates submission.csv in data/ directory</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Caching System for Efficiency</a:t>
            </a:r>
          </a:p>
        </p:txBody>
      </p:sp>
      <p:sp>
        <p:nvSpPr>
          <p:cNvPr id="3" name="Content Placeholder 2"/>
          <p:cNvSpPr>
            <a:spLocks noGrp="1"/>
          </p:cNvSpPr>
          <p:nvPr>
            <p:ph idx="1"/>
          </p:nvPr>
        </p:nvSpPr>
        <p:spPr/>
        <p:txBody>
          <a:bodyPr>
            <a:noAutofit/>
          </a:bodyPr>
          <a:lstStyle/>
          <a:p>
            <a:endParaRPr/>
          </a:p>
          <a:p>
            <a:r>
              <a:t>Why caching?</a:t>
            </a:r>
          </a:p>
          <a:p>
            <a:pPr lvl="1"/>
            <a:r>
              <a:t>Preprocessing is slow (minutes per file)</a:t>
            </a:r>
          </a:p>
          <a:p>
            <a:pPr lvl="1"/>
            <a:r>
              <a:t>Feature extraction takes time</a:t>
            </a:r>
          </a:p>
          <a:p>
            <a:pPr lvl="1"/>
            <a:r>
              <a:t>Don't repeat work during development</a:t>
            </a:r>
          </a:p>
          <a:p>
            <a:endParaRPr/>
          </a:p>
          <a:p>
            <a:r>
              <a:t>How it works:</a:t>
            </a:r>
          </a:p>
          <a:p>
            <a:pPr lvl="1"/>
            <a:r>
              <a:t>Results saved to cache/ directory</a:t>
            </a:r>
          </a:p>
          <a:p>
            <a:pPr lvl="1"/>
            <a:r>
              <a:t>Automatically reused on next run</a:t>
            </a:r>
          </a:p>
          <a:p>
            <a:pPr lvl="1"/>
            <a:r>
              <a:t>Control with USE_CACHE in config.py</a:t>
            </a:r>
          </a:p>
          <a:p>
            <a:endParaRPr/>
          </a:p>
          <a:p>
            <a:r>
              <a:t>When to clear cache:</a:t>
            </a:r>
          </a:p>
          <a:p>
            <a:pPr lvl="1"/>
            <a:r>
              <a:t>Changed preprocessing parameters</a:t>
            </a:r>
          </a:p>
          <a:p>
            <a:pPr lvl="1"/>
            <a:r>
              <a:t>Modified feature extraction code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Learning Objectives</a:t>
            </a:r>
          </a:p>
        </p:txBody>
      </p:sp>
      <p:sp>
        <p:nvSpPr>
          <p:cNvPr id="3" name="Content Placeholder 2"/>
          <p:cNvSpPr>
            <a:spLocks noGrp="1"/>
          </p:cNvSpPr>
          <p:nvPr>
            <p:ph idx="1"/>
          </p:nvPr>
        </p:nvSpPr>
        <p:spPr/>
        <p:txBody>
          <a:bodyPr>
            <a:noAutofit/>
          </a:bodyPr>
          <a:lstStyle/>
          <a:p>
            <a:endParaRPr/>
          </a:p>
          <a:p>
            <a:r>
              <a:t>Apply signal processing techniques to real biomedical data</a:t>
            </a:r>
          </a:p>
          <a:p>
            <a:pPr lvl="1"/>
            <a:r>
              <a:t>Filtering, artifact removal, feature extraction</a:t>
            </a:r>
          </a:p>
          <a:p>
            <a:r>
              <a:t>Implement machine learning classifiers for pattern recognition</a:t>
            </a:r>
          </a:p>
          <a:p>
            <a:pPr lvl="1"/>
            <a:r>
              <a:t>k-NN, SVM, Random Forest</a:t>
            </a:r>
          </a:p>
          <a:p>
            <a:r>
              <a:t>Practice agile software development in teams</a:t>
            </a:r>
          </a:p>
          <a:p>
            <a:pPr lvl="1"/>
            <a:r>
              <a:t>Sprints, iterative development, task management</a:t>
            </a:r>
          </a:p>
          <a:p>
            <a:r>
              <a:t>Develop professional documentation skills</a:t>
            </a:r>
          </a:p>
          <a:p>
            <a:pPr lvl="1"/>
            <a:r>
              <a:t>Code documentation, technical reports, presentations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Google </a:t>
            </a:r>
            <a:r>
              <a:rPr sz="3200" dirty="0" err="1"/>
              <a:t>Colab</a:t>
            </a:r>
            <a:r>
              <a:rPr sz="3200" dirty="0"/>
              <a:t> Notebook</a:t>
            </a:r>
          </a:p>
        </p:txBody>
      </p:sp>
      <p:sp>
        <p:nvSpPr>
          <p:cNvPr id="3" name="Content Placeholder 2"/>
          <p:cNvSpPr>
            <a:spLocks noGrp="1"/>
          </p:cNvSpPr>
          <p:nvPr>
            <p:ph idx="1"/>
          </p:nvPr>
        </p:nvSpPr>
        <p:spPr/>
        <p:txBody>
          <a:bodyPr>
            <a:noAutofit/>
          </a:bodyPr>
          <a:lstStyle/>
          <a:p>
            <a:endParaRPr/>
          </a:p>
          <a:p>
            <a:r>
              <a:t>Alternative to local development</a:t>
            </a:r>
          </a:p>
          <a:p>
            <a:r>
              <a:t>File: colab_notebook.ipynb</a:t>
            </a:r>
          </a:p>
          <a:p>
            <a:endParaRPr/>
          </a:p>
          <a:p>
            <a:r>
              <a:t>Features:</a:t>
            </a:r>
          </a:p>
          <a:p>
            <a:pPr lvl="1"/>
            <a:r>
              <a:t>No local setup required</a:t>
            </a:r>
          </a:p>
          <a:p>
            <a:pPr lvl="1"/>
            <a:r>
              <a:t>Free GPU access (if needed)</a:t>
            </a:r>
          </a:p>
          <a:p>
            <a:pPr lvl="1"/>
            <a:r>
              <a:t>Load from GitHub or Google Drive</a:t>
            </a:r>
          </a:p>
          <a:p>
            <a:pPr lvl="1"/>
            <a:r>
              <a:t>Run complete pipeline in browser</a:t>
            </a:r>
          </a:p>
          <a:p>
            <a:endParaRPr/>
          </a:p>
          <a:p>
            <a:r>
              <a:t>Usage:</a:t>
            </a:r>
          </a:p>
          <a:p>
            <a:pPr lvl="1"/>
            <a:r>
              <a:t>Upload to Google Colab</a:t>
            </a:r>
          </a:p>
          <a:p>
            <a:pPr lvl="1"/>
            <a:r>
              <a:t>Follow cell-by-cell instructions</a:t>
            </a:r>
          </a:p>
          <a:p>
            <a:pPr lvl="1"/>
            <a:r>
              <a:t>View results inline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What You Must Implement</a:t>
            </a:r>
          </a:p>
        </p:txBody>
      </p:sp>
      <p:sp>
        <p:nvSpPr>
          <p:cNvPr id="3" name="Content Placeholder 2"/>
          <p:cNvSpPr>
            <a:spLocks noGrp="1"/>
          </p:cNvSpPr>
          <p:nvPr>
            <p:ph idx="1"/>
          </p:nvPr>
        </p:nvSpPr>
        <p:spPr/>
        <p:txBody>
          <a:bodyPr>
            <a:noAutofit/>
          </a:bodyPr>
          <a:lstStyle/>
          <a:p>
            <a:endParaRPr/>
          </a:p>
          <a:p>
            <a:r>
              <a:t>Iteration 1:</a:t>
            </a:r>
          </a:p>
          <a:p>
            <a:pPr lvl="1"/>
            <a:r>
              <a:t>Real EDF/XML file parsing</a:t>
            </a:r>
          </a:p>
          <a:p>
            <a:pPr lvl="1"/>
            <a:r>
              <a:t>Bandpass filtering (0.5-40 Hz)</a:t>
            </a:r>
          </a:p>
          <a:p>
            <a:pPr lvl="1"/>
            <a:r>
              <a:t>13+ additional time-domain features</a:t>
            </a:r>
          </a:p>
          <a:p>
            <a:r>
              <a:t>Iteration 2:</a:t>
            </a:r>
          </a:p>
          <a:p>
            <a:pPr lvl="1"/>
            <a:r>
              <a:t>Multi-channel processing (EEG+EOG)</a:t>
            </a:r>
          </a:p>
          <a:p>
            <a:pPr lvl="1"/>
            <a:r>
              <a:t>Frequency-domain features (band powers)</a:t>
            </a:r>
          </a:p>
          <a:p>
            <a:pPr lvl="1"/>
            <a:r>
              <a:t>SVM hyperparameter tuning</a:t>
            </a:r>
          </a:p>
          <a:p>
            <a:r>
              <a:t>Iteration 3:</a:t>
            </a:r>
          </a:p>
          <a:p>
            <a:pPr lvl="1"/>
            <a:r>
              <a:t>EMG signal processing</a:t>
            </a:r>
          </a:p>
          <a:p>
            <a:pPr lvl="1"/>
            <a:r>
              <a:t>Feature selection algorithms</a:t>
            </a:r>
          </a:p>
          <a:p>
            <a:r>
              <a:t>Iteration 4:</a:t>
            </a:r>
          </a:p>
          <a:p>
            <a:pPr lvl="1"/>
            <a:r>
              <a:t>Cross-validation, optimization, final report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t>Final Report:</a:t>
            </a:r>
          </a:p>
          <a:p>
            <a:r>
              <a:rPr sz="3200" dirty="0"/>
              <a:t>Structure &amp; Requirements</a:t>
            </a:r>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Technical Report (15 pages max)</a:t>
            </a:r>
          </a:p>
        </p:txBody>
      </p:sp>
      <p:sp>
        <p:nvSpPr>
          <p:cNvPr id="3" name="Content Placeholder 2"/>
          <p:cNvSpPr>
            <a:spLocks noGrp="1"/>
          </p:cNvSpPr>
          <p:nvPr>
            <p:ph idx="1"/>
          </p:nvPr>
        </p:nvSpPr>
        <p:spPr/>
        <p:txBody>
          <a:bodyPr>
            <a:noAutofit/>
          </a:bodyPr>
          <a:lstStyle/>
          <a:p>
            <a:endParaRPr/>
          </a:p>
          <a:p>
            <a:r>
              <a:t>1. Introduction (1 page)</a:t>
            </a:r>
          </a:p>
          <a:p>
            <a:pPr lvl="1"/>
            <a:r>
              <a:t>Problem statement, objectives</a:t>
            </a:r>
          </a:p>
          <a:p>
            <a:r>
              <a:t>2. Methods (3 pages)</a:t>
            </a:r>
          </a:p>
          <a:p>
            <a:pPr lvl="1"/>
            <a:r>
              <a:t>Signal processing, features, classification</a:t>
            </a:r>
          </a:p>
          <a:p>
            <a:r>
              <a:t>3. Results (4-5 pages)</a:t>
            </a:r>
          </a:p>
          <a:p>
            <a:pPr lvl="1"/>
            <a:r>
              <a:t>Performance metrics, confusion matrices, analysis</a:t>
            </a:r>
          </a:p>
          <a:p>
            <a:r>
              <a:t>4. Discussion (3-4 pages)</a:t>
            </a:r>
          </a:p>
          <a:p>
            <a:pPr lvl="1"/>
            <a:r>
              <a:t>Interpretation, challenges, improvements</a:t>
            </a:r>
          </a:p>
          <a:p>
            <a:r>
              <a:t>5. Conclusion (1 page)</a:t>
            </a:r>
          </a:p>
          <a:p>
            <a:pPr lvl="1"/>
            <a:r>
              <a:t>Summary, future work</a:t>
            </a:r>
          </a:p>
          <a:p>
            <a:r>
              <a:t>6. References (1 page)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Report Content Focus</a:t>
            </a:r>
          </a:p>
        </p:txBody>
      </p:sp>
      <p:sp>
        <p:nvSpPr>
          <p:cNvPr id="3" name="Content Placeholder 2"/>
          <p:cNvSpPr>
            <a:spLocks noGrp="1"/>
          </p:cNvSpPr>
          <p:nvPr>
            <p:ph idx="1"/>
          </p:nvPr>
        </p:nvSpPr>
        <p:spPr/>
        <p:txBody>
          <a:bodyPr>
            <a:noAutofit/>
          </a:bodyPr>
          <a:lstStyle/>
          <a:p>
            <a:endParaRPr dirty="0"/>
          </a:p>
          <a:p>
            <a:r>
              <a:rPr dirty="0"/>
              <a:t>Focus on the process, not just results</a:t>
            </a:r>
          </a:p>
          <a:p>
            <a:r>
              <a:rPr dirty="0"/>
              <a:t>Methods section should explain:</a:t>
            </a:r>
          </a:p>
          <a:p>
            <a:pPr lvl="1"/>
            <a:r>
              <a:rPr dirty="0"/>
              <a:t>WHY you chose specific approaches</a:t>
            </a:r>
          </a:p>
          <a:p>
            <a:pPr lvl="1"/>
            <a:r>
              <a:rPr dirty="0"/>
              <a:t>HOW you implemented them</a:t>
            </a:r>
          </a:p>
          <a:p>
            <a:pPr lvl="1"/>
            <a:r>
              <a:rPr dirty="0"/>
              <a:t>What alternatives you considered</a:t>
            </a:r>
          </a:p>
          <a:p>
            <a:r>
              <a:rPr dirty="0"/>
              <a:t>Results section should show:</a:t>
            </a:r>
          </a:p>
          <a:p>
            <a:pPr lvl="1"/>
            <a:r>
              <a:rPr dirty="0"/>
              <a:t>Progression through iterations</a:t>
            </a:r>
          </a:p>
          <a:p>
            <a:pPr lvl="1"/>
            <a:r>
              <a:rPr dirty="0"/>
              <a:t>Impact of different decisions</a:t>
            </a:r>
          </a:p>
          <a:p>
            <a:pPr lvl="1"/>
            <a:r>
              <a:rPr dirty="0"/>
              <a:t>Statistical analysis of performance</a:t>
            </a:r>
          </a:p>
          <a:p>
            <a:r>
              <a:rPr dirty="0"/>
              <a:t>Discussion should reflect:</a:t>
            </a:r>
          </a:p>
          <a:p>
            <a:pPr lvl="1"/>
            <a:r>
              <a:rPr dirty="0"/>
              <a:t>Critical thinking about your approach</a:t>
            </a:r>
          </a:p>
          <a:p>
            <a:pPr lvl="1"/>
            <a:r>
              <a:rPr dirty="0"/>
              <a:t>Learning from what didn't work</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t>Data &amp; File Formats</a:t>
            </a:r>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Data Organization</a:t>
            </a:r>
          </a:p>
        </p:txBody>
      </p:sp>
      <p:sp>
        <p:nvSpPr>
          <p:cNvPr id="3" name="Content Placeholder 2"/>
          <p:cNvSpPr>
            <a:spLocks noGrp="1"/>
          </p:cNvSpPr>
          <p:nvPr>
            <p:ph idx="1"/>
          </p:nvPr>
        </p:nvSpPr>
        <p:spPr/>
        <p:txBody>
          <a:bodyPr>
            <a:noAutofit/>
          </a:bodyPr>
          <a:lstStyle/>
          <a:p>
            <a:endParaRPr/>
          </a:p>
          <a:p>
            <a:r>
              <a:t>data/training/ - EDF + XML files with labels</a:t>
            </a:r>
          </a:p>
          <a:p>
            <a:pPr lvl="1"/>
            <a:r>
              <a:t>Use for training and validation</a:t>
            </a:r>
          </a:p>
          <a:p>
            <a:pPr lvl="1"/>
            <a:r>
              <a:t>Both EDF and XML required for each recording</a:t>
            </a:r>
          </a:p>
          <a:p>
            <a:r>
              <a:t>data/holdout/ - EDF files only (no labels)</a:t>
            </a:r>
          </a:p>
          <a:p>
            <a:pPr lvl="1"/>
            <a:r>
              <a:t>Use for final predictions/competition</a:t>
            </a:r>
          </a:p>
          <a:p>
            <a:r>
              <a:t>data/sample/ - Small test dataset</a:t>
            </a:r>
          </a:p>
          <a:p>
            <a:pPr lvl="1"/>
            <a:r>
              <a:t>Quick testing during development</a:t>
            </a:r>
          </a:p>
          <a:p>
            <a:endParaRPr/>
          </a:p>
          <a:p>
            <a:r>
              <a:t>Key signals in EDF files:</a:t>
            </a:r>
          </a:p>
          <a:p>
            <a:pPr lvl="1"/>
            <a:r>
              <a:t>EEG: C3-A2, C4-A1 (125 Hz, hardware high-pass 0.15 Hz)</a:t>
            </a:r>
          </a:p>
          <a:p>
            <a:pPr lvl="1"/>
            <a:r>
              <a:t>EOG: Left/Right (50 Hz, hardware high-pass 0.15 Hz)</a:t>
            </a:r>
          </a:p>
          <a:p>
            <a:pPr lvl="1"/>
            <a:r>
              <a:t>EMG: (125 Hz, hardware high-pass 0.15 Hz)</a:t>
            </a:r>
          </a:p>
          <a:p>
            <a:pPr lvl="1"/>
            <a:r>
              <a:t>ECG: (125 Hz), Respiration: Thor/Abdo (10 Hz), SpO2/HR (1 Hz)</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sz="3200" dirty="0"/>
              <a:t>Available Signals - Detailed Specifications</a:t>
            </a:r>
          </a:p>
        </p:txBody>
      </p:sp>
      <p:graphicFrame>
        <p:nvGraphicFramePr>
          <p:cNvPr id="3" name="Table 2"/>
          <p:cNvGraphicFramePr>
            <a:graphicFrameLocks noGrp="1"/>
          </p:cNvGraphicFramePr>
          <p:nvPr/>
        </p:nvGraphicFramePr>
        <p:xfrm>
          <a:off x="1981200" y="1828800"/>
          <a:ext cx="8229600" cy="365760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332509">
                <a:tc>
                  <a:txBody>
                    <a:bodyPr/>
                    <a:lstStyle/>
                    <a:p>
                      <a:pPr>
                        <a:defRPr sz="1200" b="1">
                          <a:solidFill>
                            <a:srgbClr val="FFFFFF"/>
                          </a:solidFill>
                        </a:defRPr>
                      </a:pPr>
                      <a:r>
                        <a:t>Signal</a:t>
                      </a:r>
                    </a:p>
                  </a:txBody>
                  <a:tcPr>
                    <a:solidFill>
                      <a:srgbClr val="0070C0"/>
                    </a:solidFill>
                  </a:tcPr>
                </a:tc>
                <a:tc>
                  <a:txBody>
                    <a:bodyPr/>
                    <a:lstStyle/>
                    <a:p>
                      <a:pPr>
                        <a:defRPr sz="1200" b="1">
                          <a:solidFill>
                            <a:srgbClr val="FFFFFF"/>
                          </a:solidFill>
                        </a:defRPr>
                      </a:pPr>
                      <a:r>
                        <a:t>EDF Label</a:t>
                      </a:r>
                    </a:p>
                  </a:txBody>
                  <a:tcPr>
                    <a:solidFill>
                      <a:srgbClr val="0070C0"/>
                    </a:solidFill>
                  </a:tcPr>
                </a:tc>
                <a:tc>
                  <a:txBody>
                    <a:bodyPr/>
                    <a:lstStyle/>
                    <a:p>
                      <a:pPr>
                        <a:defRPr sz="1200" b="1">
                          <a:solidFill>
                            <a:srgbClr val="FFFFFF"/>
                          </a:solidFill>
                        </a:defRPr>
                      </a:pPr>
                      <a:r>
                        <a:t>Sample Rate</a:t>
                      </a:r>
                    </a:p>
                  </a:txBody>
                  <a:tcPr>
                    <a:solidFill>
                      <a:srgbClr val="0070C0"/>
                    </a:solidFill>
                  </a:tcPr>
                </a:tc>
                <a:tc>
                  <a:txBody>
                    <a:bodyPr/>
                    <a:lstStyle/>
                    <a:p>
                      <a:pPr>
                        <a:defRPr sz="1200" b="1">
                          <a:solidFill>
                            <a:srgbClr val="FFFFFF"/>
                          </a:solidFill>
                        </a:defRPr>
                      </a:pPr>
                      <a:r>
                        <a:t>Hardware Filter</a:t>
                      </a:r>
                    </a:p>
                  </a:txBody>
                  <a:tcPr>
                    <a:solidFill>
                      <a:srgbClr val="0070C0"/>
                    </a:solidFill>
                  </a:tcPr>
                </a:tc>
                <a:extLst>
                  <a:ext uri="{0D108BD9-81ED-4DB2-BD59-A6C34878D82A}">
                    <a16:rowId xmlns:a16="http://schemas.microsoft.com/office/drawing/2014/main" val="10000"/>
                  </a:ext>
                </a:extLst>
              </a:tr>
              <a:tr h="332509">
                <a:tc>
                  <a:txBody>
                    <a:bodyPr/>
                    <a:lstStyle/>
                    <a:p>
                      <a:pPr>
                        <a:defRPr sz="1100"/>
                      </a:pPr>
                      <a:r>
                        <a:t>EEG C3-A2</a:t>
                      </a:r>
                    </a:p>
                  </a:txBody>
                  <a:tcPr/>
                </a:tc>
                <a:tc>
                  <a:txBody>
                    <a:bodyPr/>
                    <a:lstStyle/>
                    <a:p>
                      <a:pPr>
                        <a:defRPr sz="1100"/>
                      </a:pPr>
                      <a:r>
                        <a:t>EEG (sec)</a:t>
                      </a:r>
                    </a:p>
                  </a:txBody>
                  <a:tcPr/>
                </a:tc>
                <a:tc>
                  <a:txBody>
                    <a:bodyPr/>
                    <a:lstStyle/>
                    <a:p>
                      <a:pPr>
                        <a:defRPr sz="1100"/>
                      </a:pPr>
                      <a:r>
                        <a:t>125 Hz</a:t>
                      </a:r>
                    </a:p>
                  </a:txBody>
                  <a:tcPr/>
                </a:tc>
                <a:tc>
                  <a:txBody>
                    <a:bodyPr/>
                    <a:lstStyle/>
                    <a:p>
                      <a:pPr>
                        <a:defRPr sz="1100"/>
                      </a:pPr>
                      <a:r>
                        <a:t>HP 0.15 Hz</a:t>
                      </a:r>
                    </a:p>
                  </a:txBody>
                  <a:tcPr/>
                </a:tc>
                <a:extLst>
                  <a:ext uri="{0D108BD9-81ED-4DB2-BD59-A6C34878D82A}">
                    <a16:rowId xmlns:a16="http://schemas.microsoft.com/office/drawing/2014/main" val="10001"/>
                  </a:ext>
                </a:extLst>
              </a:tr>
              <a:tr h="332509">
                <a:tc>
                  <a:txBody>
                    <a:bodyPr/>
                    <a:lstStyle/>
                    <a:p>
                      <a:pPr>
                        <a:defRPr sz="1100"/>
                      </a:pPr>
                      <a:r>
                        <a:t>EEG C4-A1</a:t>
                      </a:r>
                    </a:p>
                  </a:txBody>
                  <a:tcPr/>
                </a:tc>
                <a:tc>
                  <a:txBody>
                    <a:bodyPr/>
                    <a:lstStyle/>
                    <a:p>
                      <a:pPr>
                        <a:defRPr sz="1100"/>
                      </a:pPr>
                      <a:r>
                        <a:t>EEG</a:t>
                      </a:r>
                    </a:p>
                  </a:txBody>
                  <a:tcPr/>
                </a:tc>
                <a:tc>
                  <a:txBody>
                    <a:bodyPr/>
                    <a:lstStyle/>
                    <a:p>
                      <a:pPr>
                        <a:defRPr sz="1100"/>
                      </a:pPr>
                      <a:r>
                        <a:t>125 Hz</a:t>
                      </a:r>
                    </a:p>
                  </a:txBody>
                  <a:tcPr/>
                </a:tc>
                <a:tc>
                  <a:txBody>
                    <a:bodyPr/>
                    <a:lstStyle/>
                    <a:p>
                      <a:pPr>
                        <a:defRPr sz="1100"/>
                      </a:pPr>
                      <a:r>
                        <a:t>HP 0.15 Hz</a:t>
                      </a:r>
                    </a:p>
                  </a:txBody>
                  <a:tcPr/>
                </a:tc>
                <a:extLst>
                  <a:ext uri="{0D108BD9-81ED-4DB2-BD59-A6C34878D82A}">
                    <a16:rowId xmlns:a16="http://schemas.microsoft.com/office/drawing/2014/main" val="10002"/>
                  </a:ext>
                </a:extLst>
              </a:tr>
              <a:tr h="332509">
                <a:tc>
                  <a:txBody>
                    <a:bodyPr/>
                    <a:lstStyle/>
                    <a:p>
                      <a:pPr>
                        <a:defRPr sz="1100"/>
                      </a:pPr>
                      <a:r>
                        <a:t>EOG Left</a:t>
                      </a:r>
                    </a:p>
                  </a:txBody>
                  <a:tcPr/>
                </a:tc>
                <a:tc>
                  <a:txBody>
                    <a:bodyPr/>
                    <a:lstStyle/>
                    <a:p>
                      <a:pPr>
                        <a:defRPr sz="1100"/>
                      </a:pPr>
                      <a:r>
                        <a:t>EOG(L)</a:t>
                      </a:r>
                    </a:p>
                  </a:txBody>
                  <a:tcPr/>
                </a:tc>
                <a:tc>
                  <a:txBody>
                    <a:bodyPr/>
                    <a:lstStyle/>
                    <a:p>
                      <a:pPr>
                        <a:defRPr sz="1100"/>
                      </a:pPr>
                      <a:r>
                        <a:t>50 Hz</a:t>
                      </a:r>
                    </a:p>
                  </a:txBody>
                  <a:tcPr/>
                </a:tc>
                <a:tc>
                  <a:txBody>
                    <a:bodyPr/>
                    <a:lstStyle/>
                    <a:p>
                      <a:pPr>
                        <a:defRPr sz="1100"/>
                      </a:pPr>
                      <a:r>
                        <a:t>HP 0.15 Hz</a:t>
                      </a:r>
                    </a:p>
                  </a:txBody>
                  <a:tcPr/>
                </a:tc>
                <a:extLst>
                  <a:ext uri="{0D108BD9-81ED-4DB2-BD59-A6C34878D82A}">
                    <a16:rowId xmlns:a16="http://schemas.microsoft.com/office/drawing/2014/main" val="10003"/>
                  </a:ext>
                </a:extLst>
              </a:tr>
              <a:tr h="332509">
                <a:tc>
                  <a:txBody>
                    <a:bodyPr/>
                    <a:lstStyle/>
                    <a:p>
                      <a:pPr>
                        <a:defRPr sz="1100"/>
                      </a:pPr>
                      <a:r>
                        <a:t>EOG Right</a:t>
                      </a:r>
                    </a:p>
                  </a:txBody>
                  <a:tcPr/>
                </a:tc>
                <a:tc>
                  <a:txBody>
                    <a:bodyPr/>
                    <a:lstStyle/>
                    <a:p>
                      <a:pPr>
                        <a:defRPr sz="1100"/>
                      </a:pPr>
                      <a:r>
                        <a:t>EOG(R)</a:t>
                      </a:r>
                    </a:p>
                  </a:txBody>
                  <a:tcPr/>
                </a:tc>
                <a:tc>
                  <a:txBody>
                    <a:bodyPr/>
                    <a:lstStyle/>
                    <a:p>
                      <a:pPr>
                        <a:defRPr sz="1100"/>
                      </a:pPr>
                      <a:r>
                        <a:t>50 Hz</a:t>
                      </a:r>
                    </a:p>
                  </a:txBody>
                  <a:tcPr/>
                </a:tc>
                <a:tc>
                  <a:txBody>
                    <a:bodyPr/>
                    <a:lstStyle/>
                    <a:p>
                      <a:pPr>
                        <a:defRPr sz="1100"/>
                      </a:pPr>
                      <a:r>
                        <a:t>HP 0.15 Hz</a:t>
                      </a:r>
                    </a:p>
                  </a:txBody>
                  <a:tcPr/>
                </a:tc>
                <a:extLst>
                  <a:ext uri="{0D108BD9-81ED-4DB2-BD59-A6C34878D82A}">
                    <a16:rowId xmlns:a16="http://schemas.microsoft.com/office/drawing/2014/main" val="10004"/>
                  </a:ext>
                </a:extLst>
              </a:tr>
              <a:tr h="332509">
                <a:tc>
                  <a:txBody>
                    <a:bodyPr/>
                    <a:lstStyle/>
                    <a:p>
                      <a:pPr>
                        <a:defRPr sz="1100"/>
                      </a:pPr>
                      <a:r>
                        <a:t>EMG</a:t>
                      </a:r>
                    </a:p>
                  </a:txBody>
                  <a:tcPr/>
                </a:tc>
                <a:tc>
                  <a:txBody>
                    <a:bodyPr/>
                    <a:lstStyle/>
                    <a:p>
                      <a:pPr>
                        <a:defRPr sz="1100"/>
                      </a:pPr>
                      <a:r>
                        <a:t>EMG</a:t>
                      </a:r>
                    </a:p>
                  </a:txBody>
                  <a:tcPr/>
                </a:tc>
                <a:tc>
                  <a:txBody>
                    <a:bodyPr/>
                    <a:lstStyle/>
                    <a:p>
                      <a:pPr>
                        <a:defRPr sz="1100"/>
                      </a:pPr>
                      <a:r>
                        <a:t>125 Hz</a:t>
                      </a:r>
                    </a:p>
                  </a:txBody>
                  <a:tcPr/>
                </a:tc>
                <a:tc>
                  <a:txBody>
                    <a:bodyPr/>
                    <a:lstStyle/>
                    <a:p>
                      <a:pPr>
                        <a:defRPr sz="1100"/>
                      </a:pPr>
                      <a:r>
                        <a:t>HP 0.15 Hz</a:t>
                      </a:r>
                    </a:p>
                  </a:txBody>
                  <a:tcPr/>
                </a:tc>
                <a:extLst>
                  <a:ext uri="{0D108BD9-81ED-4DB2-BD59-A6C34878D82A}">
                    <a16:rowId xmlns:a16="http://schemas.microsoft.com/office/drawing/2014/main" val="10005"/>
                  </a:ext>
                </a:extLst>
              </a:tr>
              <a:tr h="332509">
                <a:tc>
                  <a:txBody>
                    <a:bodyPr/>
                    <a:lstStyle/>
                    <a:p>
                      <a:pPr>
                        <a:defRPr sz="1100"/>
                      </a:pPr>
                      <a:r>
                        <a:t>ECG</a:t>
                      </a:r>
                    </a:p>
                  </a:txBody>
                  <a:tcPr/>
                </a:tc>
                <a:tc>
                  <a:txBody>
                    <a:bodyPr/>
                    <a:lstStyle/>
                    <a:p>
                      <a:pPr>
                        <a:defRPr sz="1100"/>
                      </a:pPr>
                      <a:r>
                        <a:t>ECG</a:t>
                      </a:r>
                    </a:p>
                  </a:txBody>
                  <a:tcPr/>
                </a:tc>
                <a:tc>
                  <a:txBody>
                    <a:bodyPr/>
                    <a:lstStyle/>
                    <a:p>
                      <a:pPr>
                        <a:defRPr sz="1100"/>
                      </a:pPr>
                      <a:r>
                        <a:t>125 Hz</a:t>
                      </a:r>
                    </a:p>
                  </a:txBody>
                  <a:tcPr/>
                </a:tc>
                <a:tc>
                  <a:txBody>
                    <a:bodyPr/>
                    <a:lstStyle/>
                    <a:p>
                      <a:pPr>
                        <a:defRPr sz="1100"/>
                      </a:pPr>
                      <a:r>
                        <a:t>HP 0.15 Hz</a:t>
                      </a:r>
                    </a:p>
                  </a:txBody>
                  <a:tcPr/>
                </a:tc>
                <a:extLst>
                  <a:ext uri="{0D108BD9-81ED-4DB2-BD59-A6C34878D82A}">
                    <a16:rowId xmlns:a16="http://schemas.microsoft.com/office/drawing/2014/main" val="10006"/>
                  </a:ext>
                </a:extLst>
              </a:tr>
              <a:tr h="332509">
                <a:tc>
                  <a:txBody>
                    <a:bodyPr/>
                    <a:lstStyle/>
                    <a:p>
                      <a:pPr>
                        <a:defRPr sz="1100"/>
                      </a:pPr>
                      <a:r>
                        <a:t>Thorax RES</a:t>
                      </a:r>
                    </a:p>
                  </a:txBody>
                  <a:tcPr/>
                </a:tc>
                <a:tc>
                  <a:txBody>
                    <a:bodyPr/>
                    <a:lstStyle/>
                    <a:p>
                      <a:pPr>
                        <a:defRPr sz="1100"/>
                      </a:pPr>
                      <a:r>
                        <a:t>Thor RES</a:t>
                      </a:r>
                    </a:p>
                  </a:txBody>
                  <a:tcPr/>
                </a:tc>
                <a:tc>
                  <a:txBody>
                    <a:bodyPr/>
                    <a:lstStyle/>
                    <a:p>
                      <a:pPr>
                        <a:defRPr sz="1100"/>
                      </a:pPr>
                      <a:r>
                        <a:t>10 Hz</a:t>
                      </a:r>
                    </a:p>
                  </a:txBody>
                  <a:tcPr/>
                </a:tc>
                <a:tc>
                  <a:txBody>
                    <a:bodyPr/>
                    <a:lstStyle/>
                    <a:p>
                      <a:pPr>
                        <a:defRPr sz="1100"/>
                      </a:pPr>
                      <a:r>
                        <a:t>HP 0.05 Hz</a:t>
                      </a:r>
                    </a:p>
                  </a:txBody>
                  <a:tcPr/>
                </a:tc>
                <a:extLst>
                  <a:ext uri="{0D108BD9-81ED-4DB2-BD59-A6C34878D82A}">
                    <a16:rowId xmlns:a16="http://schemas.microsoft.com/office/drawing/2014/main" val="10007"/>
                  </a:ext>
                </a:extLst>
              </a:tr>
              <a:tr h="332509">
                <a:tc>
                  <a:txBody>
                    <a:bodyPr/>
                    <a:lstStyle/>
                    <a:p>
                      <a:pPr>
                        <a:defRPr sz="1100"/>
                      </a:pPr>
                      <a:r>
                        <a:t>Abdomen RES</a:t>
                      </a:r>
                    </a:p>
                  </a:txBody>
                  <a:tcPr/>
                </a:tc>
                <a:tc>
                  <a:txBody>
                    <a:bodyPr/>
                    <a:lstStyle/>
                    <a:p>
                      <a:pPr>
                        <a:defRPr sz="1100"/>
                      </a:pPr>
                      <a:r>
                        <a:t>Abdo RES</a:t>
                      </a:r>
                    </a:p>
                  </a:txBody>
                  <a:tcPr/>
                </a:tc>
                <a:tc>
                  <a:txBody>
                    <a:bodyPr/>
                    <a:lstStyle/>
                    <a:p>
                      <a:pPr>
                        <a:defRPr sz="1100"/>
                      </a:pPr>
                      <a:r>
                        <a:t>10 Hz</a:t>
                      </a:r>
                    </a:p>
                  </a:txBody>
                  <a:tcPr/>
                </a:tc>
                <a:tc>
                  <a:txBody>
                    <a:bodyPr/>
                    <a:lstStyle/>
                    <a:p>
                      <a:pPr>
                        <a:defRPr sz="1100"/>
                      </a:pPr>
                      <a:r>
                        <a:t>HP 0.05 Hz</a:t>
                      </a:r>
                    </a:p>
                  </a:txBody>
                  <a:tcPr/>
                </a:tc>
                <a:extLst>
                  <a:ext uri="{0D108BD9-81ED-4DB2-BD59-A6C34878D82A}">
                    <a16:rowId xmlns:a16="http://schemas.microsoft.com/office/drawing/2014/main" val="10008"/>
                  </a:ext>
                </a:extLst>
              </a:tr>
              <a:tr h="332509">
                <a:tc>
                  <a:txBody>
                    <a:bodyPr/>
                    <a:lstStyle/>
                    <a:p>
                      <a:pPr>
                        <a:defRPr sz="1100"/>
                      </a:pPr>
                      <a:r>
                        <a:t>SpO2</a:t>
                      </a:r>
                    </a:p>
                  </a:txBody>
                  <a:tcPr/>
                </a:tc>
                <a:tc>
                  <a:txBody>
                    <a:bodyPr/>
                    <a:lstStyle/>
                    <a:p>
                      <a:pPr>
                        <a:defRPr sz="1100"/>
                      </a:pPr>
                      <a:r>
                        <a:t>SaO2</a:t>
                      </a:r>
                    </a:p>
                  </a:txBody>
                  <a:tcPr/>
                </a:tc>
                <a:tc>
                  <a:txBody>
                    <a:bodyPr/>
                    <a:lstStyle/>
                    <a:p>
                      <a:pPr>
                        <a:defRPr sz="1100"/>
                      </a:pPr>
                      <a:r>
                        <a:t>1 Hz</a:t>
                      </a:r>
                    </a:p>
                  </a:txBody>
                  <a:tcPr/>
                </a:tc>
                <a:tc>
                  <a:txBody>
                    <a:bodyPr/>
                    <a:lstStyle/>
                    <a:p>
                      <a:pPr>
                        <a:defRPr sz="1100"/>
                      </a:pPr>
                      <a:r>
                        <a:t>-</a:t>
                      </a:r>
                    </a:p>
                  </a:txBody>
                  <a:tcPr/>
                </a:tc>
                <a:extLst>
                  <a:ext uri="{0D108BD9-81ED-4DB2-BD59-A6C34878D82A}">
                    <a16:rowId xmlns:a16="http://schemas.microsoft.com/office/drawing/2014/main" val="10009"/>
                  </a:ext>
                </a:extLst>
              </a:tr>
              <a:tr h="332510">
                <a:tc>
                  <a:txBody>
                    <a:bodyPr/>
                    <a:lstStyle/>
                    <a:p>
                      <a:pPr>
                        <a:defRPr sz="1100"/>
                      </a:pPr>
                      <a:r>
                        <a:t>Heart Rate</a:t>
                      </a:r>
                    </a:p>
                  </a:txBody>
                  <a:tcPr/>
                </a:tc>
                <a:tc>
                  <a:txBody>
                    <a:bodyPr/>
                    <a:lstStyle/>
                    <a:p>
                      <a:pPr>
                        <a:defRPr sz="1100"/>
                      </a:pPr>
                      <a:r>
                        <a:t>H.R.</a:t>
                      </a:r>
                    </a:p>
                  </a:txBody>
                  <a:tcPr/>
                </a:tc>
                <a:tc>
                  <a:txBody>
                    <a:bodyPr/>
                    <a:lstStyle/>
                    <a:p>
                      <a:pPr>
                        <a:defRPr sz="1100"/>
                      </a:pPr>
                      <a:r>
                        <a:t>1 Hz</a:t>
                      </a:r>
                    </a:p>
                  </a:txBody>
                  <a:tcPr/>
                </a:tc>
                <a:tc>
                  <a:txBody>
                    <a:bodyPr/>
                    <a:lstStyle/>
                    <a:p>
                      <a:pPr>
                        <a:defRPr sz="1100"/>
                      </a:pPr>
                      <a:r>
                        <a:t>-</a:t>
                      </a:r>
                    </a:p>
                  </a:txBody>
                  <a:tcPr/>
                </a:tc>
                <a:extLst>
                  <a:ext uri="{0D108BD9-81ED-4DB2-BD59-A6C34878D82A}">
                    <a16:rowId xmlns:a16="http://schemas.microsoft.com/office/drawing/2014/main" val="10010"/>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EDF and XML File Formats</a:t>
            </a:r>
          </a:p>
        </p:txBody>
      </p:sp>
      <p:sp>
        <p:nvSpPr>
          <p:cNvPr id="3" name="Content Placeholder 2"/>
          <p:cNvSpPr>
            <a:spLocks noGrp="1"/>
          </p:cNvSpPr>
          <p:nvPr>
            <p:ph idx="1"/>
          </p:nvPr>
        </p:nvSpPr>
        <p:spPr/>
        <p:txBody>
          <a:bodyPr>
            <a:noAutofit/>
          </a:bodyPr>
          <a:lstStyle/>
          <a:p>
            <a:endParaRPr/>
          </a:p>
          <a:p>
            <a:r>
              <a:t>EDF (European Data Format):</a:t>
            </a:r>
          </a:p>
          <a:p>
            <a:pPr lvl="1"/>
            <a:r>
              <a:t>Standard for biosignals (EEG, EOG, EMG)</a:t>
            </a:r>
          </a:p>
          <a:p>
            <a:pPr lvl="1"/>
            <a:r>
              <a:t>Multiple channels with metadata</a:t>
            </a:r>
          </a:p>
          <a:p>
            <a:pPr lvl="1"/>
            <a:r>
              <a:t>Python: Use MNE library (mne.io.read_raw_edf)</a:t>
            </a:r>
          </a:p>
          <a:p>
            <a:endParaRPr/>
          </a:p>
          <a:p>
            <a:r>
              <a:t>XML (Compumedics Annotation Format):</a:t>
            </a:r>
          </a:p>
          <a:p>
            <a:pPr lvl="1"/>
            <a:r>
              <a:t>Sleep stage labels for each 30-second epoch</a:t>
            </a:r>
          </a:p>
          <a:p>
            <a:pPr lvl="1"/>
            <a:r>
              <a:t>Stages: Wake, N1, N2, N3, REM</a:t>
            </a:r>
          </a:p>
          <a:p>
            <a:pPr lvl="1"/>
            <a:r>
              <a:t>Python: Use xml.etree.ElementTree</a:t>
            </a:r>
          </a:p>
          <a:p>
            <a:endParaRPr/>
          </a:p>
          <a:p>
            <a:r>
              <a:t>📚 Reference: github.com/nsrr/edf-editor-translator/wiki</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Signal Processing Considerations</a:t>
            </a:r>
          </a:p>
        </p:txBody>
      </p:sp>
      <p:sp>
        <p:nvSpPr>
          <p:cNvPr id="3" name="Content Placeholder 2"/>
          <p:cNvSpPr>
            <a:spLocks noGrp="1"/>
          </p:cNvSpPr>
          <p:nvPr>
            <p:ph idx="1"/>
          </p:nvPr>
        </p:nvSpPr>
        <p:spPr/>
        <p:txBody>
          <a:bodyPr>
            <a:noAutofit/>
          </a:bodyPr>
          <a:lstStyle/>
          <a:p>
            <a:endParaRPr/>
          </a:p>
          <a:p>
            <a:r>
              <a:t>Hardware Filtering Already Applied:</a:t>
            </a:r>
          </a:p>
          <a:p>
            <a:pPr lvl="1"/>
            <a:r>
              <a:t>EEG/EOG/EMG/ECG: High-pass 0.15 Hz</a:t>
            </a:r>
          </a:p>
          <a:p>
            <a:pPr lvl="1"/>
            <a:r>
              <a:t>Respiration: High-pass 0.05 Hz</a:t>
            </a:r>
          </a:p>
          <a:p>
            <a:pPr lvl="1"/>
            <a:r>
              <a:t>Design additional filters accordingly</a:t>
            </a:r>
          </a:p>
          <a:p>
            <a:endParaRPr/>
          </a:p>
          <a:p>
            <a:r>
              <a:t>Different Sampling Rates:</a:t>
            </a:r>
          </a:p>
          <a:p>
            <a:pPr lvl="1"/>
            <a:r>
              <a:t>Primary signals (EEG/EMG/ECG): 125 Hz</a:t>
            </a:r>
          </a:p>
          <a:p>
            <a:pPr lvl="1"/>
            <a:r>
              <a:t>EOG signals: 50 Hz</a:t>
            </a:r>
          </a:p>
          <a:p>
            <a:pPr lvl="1"/>
            <a:r>
              <a:t>Respiration/Airflow: 10 Hz</a:t>
            </a:r>
          </a:p>
          <a:p>
            <a:pPr lvl="1"/>
            <a:r>
              <a:t>SpO2/Heart Rate: 1 Hz</a:t>
            </a:r>
          </a:p>
          <a:p>
            <a:endParaRPr/>
          </a:p>
          <a:p>
            <a:r>
              <a:t>30-second epochs = different sample counts per signal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Assessment Criteria</a:t>
            </a:r>
          </a:p>
        </p:txBody>
      </p:sp>
      <p:sp>
        <p:nvSpPr>
          <p:cNvPr id="3" name="Content Placeholder 2"/>
          <p:cNvSpPr>
            <a:spLocks noGrp="1"/>
          </p:cNvSpPr>
          <p:nvPr>
            <p:ph idx="1"/>
          </p:nvPr>
        </p:nvSpPr>
        <p:spPr/>
        <p:txBody>
          <a:bodyPr>
            <a:noAutofit/>
          </a:bodyPr>
          <a:lstStyle/>
          <a:p>
            <a:endParaRPr/>
          </a:p>
          <a:p>
            <a:r>
              <a:t>Methodology and Code Quality - 50%</a:t>
            </a:r>
          </a:p>
          <a:p>
            <a:pPr lvl="1"/>
            <a:r>
              <a:t>Modular design, correct pipeline, documentation, testing</a:t>
            </a:r>
          </a:p>
          <a:p>
            <a:r>
              <a:t>Team Collaboration - 30%</a:t>
            </a:r>
          </a:p>
          <a:p>
            <a:pPr lvl="1"/>
            <a:r>
              <a:t>Regular updates, integration, ClickUp usage</a:t>
            </a:r>
          </a:p>
          <a:p>
            <a:r>
              <a:t>Report &amp; Documentation - 20%</a:t>
            </a:r>
          </a:p>
          <a:p>
            <a:pPr lvl="1"/>
            <a:r>
              <a:t>Clear technical writing, comprehensive analysis</a:t>
            </a:r>
          </a:p>
          <a:p>
            <a:endParaRPr/>
          </a:p>
          <a:p>
            <a:r>
              <a:t>Note: No fixed accuracy target - focus on process and learning!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t>Tips for Success</a:t>
            </a:r>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Tips for Success</a:t>
            </a:r>
          </a:p>
        </p:txBody>
      </p:sp>
      <p:sp>
        <p:nvSpPr>
          <p:cNvPr id="3" name="Content Placeholder 2"/>
          <p:cNvSpPr>
            <a:spLocks noGrp="1"/>
          </p:cNvSpPr>
          <p:nvPr>
            <p:ph idx="1"/>
          </p:nvPr>
        </p:nvSpPr>
        <p:spPr/>
        <p:txBody>
          <a:bodyPr>
            <a:noAutofit/>
          </a:bodyPr>
          <a:lstStyle/>
          <a:p>
            <a:endParaRPr/>
          </a:p>
          <a:p>
            <a:r>
              <a:t>Start early and work consistently</a:t>
            </a:r>
          </a:p>
          <a:p>
            <a:pPr lvl="1"/>
            <a:r>
              <a:t>Don't wait until deadlines</a:t>
            </a:r>
          </a:p>
          <a:p>
            <a:r>
              <a:t>Code first, optimize later</a:t>
            </a:r>
          </a:p>
          <a:p>
            <a:pPr lvl="1"/>
            <a:r>
              <a:t>Get something working, then improve</a:t>
            </a:r>
          </a:p>
          <a:p>
            <a:r>
              <a:t>Test often - run pipeline after changes</a:t>
            </a:r>
          </a:p>
          <a:p>
            <a:r>
              <a:t>Use caching to speed up development</a:t>
            </a:r>
          </a:p>
          <a:p>
            <a:r>
              <a:t>Document as you go - not at the end</a:t>
            </a:r>
          </a:p>
          <a:p>
            <a:r>
              <a:t>Communicate proactively with your team</a:t>
            </a:r>
          </a:p>
          <a:p>
            <a:pPr lvl="1"/>
            <a:r>
              <a:t>Over-communication is better than under-communication</a:t>
            </a:r>
          </a:p>
          <a:p>
            <a:r>
              <a:t>Ask for help early when stuck</a:t>
            </a:r>
          </a:p>
          <a:p>
            <a:r>
              <a:t>Celebrate wins and learn from failures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Team Organization (3 members)</a:t>
            </a:r>
          </a:p>
        </p:txBody>
      </p:sp>
      <p:sp>
        <p:nvSpPr>
          <p:cNvPr id="3" name="Content Placeholder 2"/>
          <p:cNvSpPr>
            <a:spLocks noGrp="1"/>
          </p:cNvSpPr>
          <p:nvPr>
            <p:ph idx="1"/>
          </p:nvPr>
        </p:nvSpPr>
        <p:spPr/>
        <p:txBody>
          <a:bodyPr>
            <a:noAutofit/>
          </a:bodyPr>
          <a:lstStyle/>
          <a:p>
            <a:endParaRPr/>
          </a:p>
          <a:p>
            <a:r>
              <a:t>Project Manager:</a:t>
            </a:r>
          </a:p>
          <a:p>
            <a:pPr lvl="1"/>
            <a:r>
              <a:t>Coordination, ClickUp, integration, documentation</a:t>
            </a:r>
          </a:p>
          <a:p>
            <a:r>
              <a:t>Preprocessing Lead:</a:t>
            </a:r>
          </a:p>
          <a:p>
            <a:pPr lvl="1"/>
            <a:r>
              <a:t>Signal cleaning, filtering, artifact removal</a:t>
            </a:r>
          </a:p>
          <a:p>
            <a:r>
              <a:t>Feature Engineer:</a:t>
            </a:r>
          </a:p>
          <a:p>
            <a:pPr lvl="1"/>
            <a:r>
              <a:t>Feature extraction, selection, analysis</a:t>
            </a:r>
          </a:p>
          <a:p>
            <a:endParaRPr/>
          </a:p>
          <a:p>
            <a:r>
              <a:t>Note: With 3 members, roles overlap!</a:t>
            </a:r>
          </a:p>
          <a:p>
            <a:pPr lvl="1"/>
            <a:r>
              <a:t>Everyone should contribute to multiple areas</a:t>
            </a:r>
          </a:p>
          <a:p>
            <a:pPr lvl="1"/>
            <a:r>
              <a:t>Cross-train and help each other</a:t>
            </a:r>
          </a:p>
          <a:p>
            <a:pPr lvl="1"/>
            <a:r>
              <a:t>ML/classification can be shared responsibility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Resources &amp; Documentation</a:t>
            </a:r>
          </a:p>
        </p:txBody>
      </p:sp>
      <p:sp>
        <p:nvSpPr>
          <p:cNvPr id="3" name="Content Placeholder 2"/>
          <p:cNvSpPr>
            <a:spLocks noGrp="1"/>
          </p:cNvSpPr>
          <p:nvPr>
            <p:ph idx="1"/>
          </p:nvPr>
        </p:nvSpPr>
        <p:spPr/>
        <p:txBody>
          <a:bodyPr>
            <a:noAutofit/>
          </a:bodyPr>
          <a:lstStyle/>
          <a:p>
            <a:endParaRPr dirty="0"/>
          </a:p>
          <a:p>
            <a:r>
              <a:rPr dirty="0"/>
              <a:t>Project documentation:</a:t>
            </a:r>
          </a:p>
          <a:p>
            <a:pPr lvl="1"/>
            <a:r>
              <a:rPr dirty="0" err="1"/>
              <a:t>PROJECT_GUIDE.md</a:t>
            </a:r>
            <a:r>
              <a:rPr dirty="0"/>
              <a:t> - Complete project guide</a:t>
            </a:r>
          </a:p>
          <a:p>
            <a:pPr lvl="1"/>
            <a:r>
              <a:rPr dirty="0" err="1"/>
              <a:t>CLAUDE.md</a:t>
            </a:r>
            <a:r>
              <a:rPr dirty="0"/>
              <a:t> - Codebase overview</a:t>
            </a:r>
          </a:p>
          <a:p>
            <a:pPr lvl="1"/>
            <a:r>
              <a:rPr dirty="0"/>
              <a:t>Python/</a:t>
            </a:r>
            <a:r>
              <a:rPr dirty="0" err="1"/>
              <a:t>README.md</a:t>
            </a:r>
            <a:r>
              <a:rPr dirty="0"/>
              <a:t> - Python jumpstart guide</a:t>
            </a:r>
          </a:p>
          <a:p>
            <a:endParaRPr dirty="0"/>
          </a:p>
          <a:p>
            <a:r>
              <a:rPr dirty="0"/>
              <a:t>Key libraries:</a:t>
            </a:r>
          </a:p>
          <a:p>
            <a:pPr lvl="1"/>
            <a:r>
              <a:rPr dirty="0"/>
              <a:t>MNE - EEG/</a:t>
            </a:r>
            <a:r>
              <a:rPr dirty="0" err="1"/>
              <a:t>biosignal</a:t>
            </a:r>
            <a:r>
              <a:rPr dirty="0"/>
              <a:t> processing</a:t>
            </a:r>
          </a:p>
          <a:p>
            <a:pPr lvl="1"/>
            <a:r>
              <a:rPr dirty="0"/>
              <a:t>scikit-learn - Machine learning</a:t>
            </a:r>
          </a:p>
          <a:p>
            <a:pPr lvl="1"/>
            <a:r>
              <a:rPr dirty="0"/>
              <a:t>NumPy/SciPy - Signal processing</a:t>
            </a:r>
          </a:p>
          <a:p>
            <a:pPr marL="0" indent="0">
              <a:buNone/>
            </a:pPr>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E0C74-4F9E-172E-3879-3212A70ED9DB}"/>
              </a:ext>
            </a:extLst>
          </p:cNvPr>
          <p:cNvSpPr>
            <a:spLocks noGrp="1"/>
          </p:cNvSpPr>
          <p:nvPr>
            <p:ph type="title"/>
          </p:nvPr>
        </p:nvSpPr>
        <p:spPr/>
        <p:txBody>
          <a:bodyPr/>
          <a:lstStyle/>
          <a:p>
            <a:r>
              <a:rPr lang="en-GB" dirty="0"/>
              <a:t>Guidelines for Contacting the Teaching Team</a:t>
            </a:r>
            <a:br>
              <a:rPr lang="en-GB" dirty="0"/>
            </a:br>
            <a:endParaRPr lang="en-GB" dirty="0"/>
          </a:p>
        </p:txBody>
      </p:sp>
      <p:sp>
        <p:nvSpPr>
          <p:cNvPr id="3" name="Content Placeholder 2">
            <a:extLst>
              <a:ext uri="{FF2B5EF4-FFF2-40B4-BE49-F238E27FC236}">
                <a16:creationId xmlns:a16="http://schemas.microsoft.com/office/drawing/2014/main" id="{C85C35F1-D28C-B7E9-A38D-26C29CE34BCF}"/>
              </a:ext>
            </a:extLst>
          </p:cNvPr>
          <p:cNvSpPr>
            <a:spLocks noGrp="1"/>
          </p:cNvSpPr>
          <p:nvPr>
            <p:ph idx="1"/>
          </p:nvPr>
        </p:nvSpPr>
        <p:spPr/>
        <p:txBody>
          <a:bodyPr/>
          <a:lstStyle/>
          <a:p>
            <a:r>
              <a:rPr lang="en-GB" b="1" dirty="0"/>
              <a:t>Support Team</a:t>
            </a:r>
          </a:p>
          <a:p>
            <a:pPr lvl="1"/>
            <a:r>
              <a:rPr lang="en-GB" dirty="0"/>
              <a:t>Farhad Abtahi, </a:t>
            </a:r>
            <a:r>
              <a:rPr lang="en-GB" dirty="0">
                <a:hlinkClick r:id="rId2"/>
              </a:rPr>
              <a:t>sabt@kth.se</a:t>
            </a:r>
            <a:r>
              <a:rPr lang="en-GB" dirty="0"/>
              <a:t> (CC)</a:t>
            </a:r>
          </a:p>
          <a:p>
            <a:pPr lvl="1"/>
            <a:r>
              <a:rPr lang="en-GB" dirty="0"/>
              <a:t>Fardin Afdideh, </a:t>
            </a:r>
            <a:r>
              <a:rPr lang="en-GB" dirty="0">
                <a:hlinkClick r:id="rId3"/>
              </a:rPr>
              <a:t>fardia@kth.se</a:t>
            </a:r>
            <a:r>
              <a:rPr lang="en-GB" dirty="0"/>
              <a:t>  (main contact) </a:t>
            </a:r>
          </a:p>
          <a:p>
            <a:pPr lvl="1"/>
            <a:r>
              <a:rPr lang="en-GB" dirty="0"/>
              <a:t>Eduardo Illueca Fernandez, </a:t>
            </a:r>
            <a:r>
              <a:rPr lang="en-GB" dirty="0">
                <a:hlinkClick r:id="rId4"/>
              </a:rPr>
              <a:t>eduardo.illueca@ki.</a:t>
            </a:r>
            <a:r>
              <a:rPr lang="en-GB">
                <a:hlinkClick r:id="rId4"/>
              </a:rPr>
              <a:t>se</a:t>
            </a:r>
            <a:r>
              <a:rPr lang="en-GB"/>
              <a:t> (CC)</a:t>
            </a:r>
            <a:endParaRPr lang="en-GB" dirty="0"/>
          </a:p>
          <a:p>
            <a:pPr marL="0" indent="0">
              <a:buNone/>
            </a:pPr>
            <a:br>
              <a:rPr lang="en-GB" dirty="0"/>
            </a:br>
            <a:r>
              <a:rPr lang="en-GB" dirty="0"/>
              <a:t> </a:t>
            </a:r>
          </a:p>
        </p:txBody>
      </p:sp>
    </p:spTree>
    <p:extLst>
      <p:ext uri="{BB962C8B-B14F-4D97-AF65-F5344CB8AC3E}">
        <p14:creationId xmlns:p14="http://schemas.microsoft.com/office/powerpoint/2010/main" val="260518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46AB1-C2C3-8791-32B0-D11EC8D23D73}"/>
              </a:ext>
            </a:extLst>
          </p:cNvPr>
          <p:cNvSpPr>
            <a:spLocks noGrp="1"/>
          </p:cNvSpPr>
          <p:nvPr>
            <p:ph type="title"/>
          </p:nvPr>
        </p:nvSpPr>
        <p:spPr/>
        <p:txBody>
          <a:bodyPr/>
          <a:lstStyle/>
          <a:p>
            <a:r>
              <a:rPr lang="en-GB" dirty="0"/>
              <a:t>Guidelines for Contacting the Teaching Team</a:t>
            </a:r>
            <a:br>
              <a:rPr lang="en-GB" dirty="0"/>
            </a:br>
            <a:endParaRPr lang="en-GB" dirty="0"/>
          </a:p>
        </p:txBody>
      </p:sp>
      <p:sp>
        <p:nvSpPr>
          <p:cNvPr id="3" name="Content Placeholder 2">
            <a:extLst>
              <a:ext uri="{FF2B5EF4-FFF2-40B4-BE49-F238E27FC236}">
                <a16:creationId xmlns:a16="http://schemas.microsoft.com/office/drawing/2014/main" id="{61E54B28-4B87-4B38-036E-FE9DCAAA8F9E}"/>
              </a:ext>
            </a:extLst>
          </p:cNvPr>
          <p:cNvSpPr>
            <a:spLocks noGrp="1"/>
          </p:cNvSpPr>
          <p:nvPr>
            <p:ph idx="1"/>
          </p:nvPr>
        </p:nvSpPr>
        <p:spPr/>
        <p:txBody>
          <a:bodyPr/>
          <a:lstStyle/>
          <a:p>
            <a:pPr marL="0" indent="0">
              <a:buNone/>
            </a:pPr>
            <a:r>
              <a:rPr lang="en-GB" b="1" dirty="0"/>
              <a:t>⁠Primary Contact Method</a:t>
            </a:r>
          </a:p>
          <a:p>
            <a:pPr lvl="1"/>
            <a:r>
              <a:rPr lang="en-GB" dirty="0"/>
              <a:t>Use email.</a:t>
            </a:r>
          </a:p>
          <a:p>
            <a:pPr lvl="1"/>
            <a:r>
              <a:rPr lang="en-GB" dirty="0"/>
              <a:t>Clearly include: [Course Code] + [Topic] in the subject line.</a:t>
            </a:r>
          </a:p>
          <a:p>
            <a:pPr marL="0" indent="0">
              <a:buNone/>
            </a:pPr>
            <a:r>
              <a:rPr lang="en-GB" b="1" dirty="0"/>
              <a:t>⁠Before Contacting</a:t>
            </a:r>
          </a:p>
          <a:p>
            <a:pPr lvl="1"/>
            <a:r>
              <a:rPr lang="en-GB" dirty="0"/>
              <a:t>Re-check lecture slides, assignments, forum, and FAQs</a:t>
            </a:r>
          </a:p>
          <a:p>
            <a:pPr marL="0" indent="0">
              <a:buNone/>
            </a:pPr>
            <a:r>
              <a:rPr lang="en-GB" b="1" dirty="0"/>
              <a:t>Booked Sessions</a:t>
            </a:r>
          </a:p>
          <a:p>
            <a:pPr lvl="1"/>
            <a:r>
              <a:rPr lang="en-GB" dirty="0"/>
              <a:t>Come prepared with specific questions or code snippets — not just “I don’t understand.”</a:t>
            </a:r>
          </a:p>
        </p:txBody>
      </p:sp>
    </p:spTree>
    <p:extLst>
      <p:ext uri="{BB962C8B-B14F-4D97-AF65-F5344CB8AC3E}">
        <p14:creationId xmlns:p14="http://schemas.microsoft.com/office/powerpoint/2010/main" val="22560977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46C69-FB4E-0B86-59F1-CB3C00409294}"/>
              </a:ext>
            </a:extLst>
          </p:cNvPr>
          <p:cNvSpPr>
            <a:spLocks noGrp="1"/>
          </p:cNvSpPr>
          <p:nvPr>
            <p:ph type="title"/>
          </p:nvPr>
        </p:nvSpPr>
        <p:spPr/>
        <p:txBody>
          <a:bodyPr/>
          <a:lstStyle/>
          <a:p>
            <a:r>
              <a:rPr lang="en-GB" dirty="0"/>
              <a:t>Guidelines for Contacting the Teaching Team</a:t>
            </a:r>
            <a:br>
              <a:rPr lang="en-GB" dirty="0"/>
            </a:br>
            <a:endParaRPr lang="en-GB" dirty="0"/>
          </a:p>
        </p:txBody>
      </p:sp>
      <p:sp>
        <p:nvSpPr>
          <p:cNvPr id="3" name="Content Placeholder 2">
            <a:extLst>
              <a:ext uri="{FF2B5EF4-FFF2-40B4-BE49-F238E27FC236}">
                <a16:creationId xmlns:a16="http://schemas.microsoft.com/office/drawing/2014/main" id="{26CE8F54-027A-E6DA-C9A2-B355FDE91908}"/>
              </a:ext>
            </a:extLst>
          </p:cNvPr>
          <p:cNvSpPr>
            <a:spLocks noGrp="1"/>
          </p:cNvSpPr>
          <p:nvPr>
            <p:ph idx="1"/>
          </p:nvPr>
        </p:nvSpPr>
        <p:spPr/>
        <p:txBody>
          <a:bodyPr/>
          <a:lstStyle/>
          <a:p>
            <a:pPr marL="0" indent="0">
              <a:buNone/>
            </a:pPr>
            <a:r>
              <a:rPr lang="en-GB" b="1" dirty="0"/>
              <a:t>Email Etiquette</a:t>
            </a:r>
          </a:p>
          <a:p>
            <a:pPr lvl="1"/>
            <a:r>
              <a:rPr lang="en-GB" dirty="0"/>
              <a:t>Be concise but include enough detail (assignment number, error messages, screenshots).</a:t>
            </a:r>
          </a:p>
          <a:p>
            <a:pPr lvl="1"/>
            <a:r>
              <a:rPr lang="en-GB" dirty="0"/>
              <a:t>Avoid last-minute emails right before deadlines.</a:t>
            </a:r>
          </a:p>
          <a:p>
            <a:pPr marL="0" indent="0">
              <a:buNone/>
            </a:pPr>
            <a:r>
              <a:rPr lang="en-GB" b="1" dirty="0"/>
              <a:t>Group Support</a:t>
            </a:r>
          </a:p>
          <a:p>
            <a:pPr lvl="1"/>
            <a:r>
              <a:rPr lang="en-GB" dirty="0"/>
              <a:t>If several students have the same question, we may answer it once on the forum instead of multiple emails.</a:t>
            </a:r>
          </a:p>
          <a:p>
            <a:pPr marL="0" indent="0">
              <a:buNone/>
            </a:pPr>
            <a:r>
              <a:rPr lang="en-GB" b="1" dirty="0"/>
              <a:t>Workload Balance</a:t>
            </a:r>
          </a:p>
          <a:p>
            <a:pPr lvl="1"/>
            <a:r>
              <a:rPr lang="en-GB" dirty="0"/>
              <a:t>TAs are here to help, not to solve assignments for you.</a:t>
            </a:r>
          </a:p>
          <a:p>
            <a:pPr lvl="1"/>
            <a:r>
              <a:rPr lang="en-GB" dirty="0"/>
              <a:t>Please attempt the problem first and show your work when asking for help.</a:t>
            </a:r>
          </a:p>
        </p:txBody>
      </p:sp>
    </p:spTree>
    <p:extLst>
      <p:ext uri="{BB962C8B-B14F-4D97-AF65-F5344CB8AC3E}">
        <p14:creationId xmlns:p14="http://schemas.microsoft.com/office/powerpoint/2010/main" val="17129823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t>Questions?</a:t>
            </a:r>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Summary - Key Takeaways</a:t>
            </a:r>
          </a:p>
        </p:txBody>
      </p:sp>
      <p:sp>
        <p:nvSpPr>
          <p:cNvPr id="3" name="Content Placeholder 2"/>
          <p:cNvSpPr>
            <a:spLocks noGrp="1"/>
          </p:cNvSpPr>
          <p:nvPr>
            <p:ph idx="1"/>
          </p:nvPr>
        </p:nvSpPr>
        <p:spPr/>
        <p:txBody>
          <a:bodyPr>
            <a:noAutofit/>
          </a:bodyPr>
          <a:lstStyle/>
          <a:p>
            <a:endParaRPr sz="1800" dirty="0"/>
          </a:p>
          <a:p>
            <a:r>
              <a:rPr sz="1800" dirty="0"/>
              <a:t>✓ Iterative agile development over 10 weeks</a:t>
            </a:r>
          </a:p>
          <a:p>
            <a:r>
              <a:rPr sz="1800" dirty="0"/>
              <a:t>✓ 4 sprints with clear milestones and deadlines</a:t>
            </a:r>
          </a:p>
          <a:p>
            <a:r>
              <a:rPr sz="1800" dirty="0"/>
              <a:t>✓ Assessment based on process, not just accuracy</a:t>
            </a:r>
          </a:p>
          <a:p>
            <a:r>
              <a:rPr sz="1800" dirty="0"/>
              <a:t>✓ Use </a:t>
            </a:r>
            <a:r>
              <a:rPr sz="1800" dirty="0" err="1"/>
              <a:t>ClickUp</a:t>
            </a:r>
            <a:r>
              <a:rPr sz="1800" dirty="0"/>
              <a:t> for project management and collaboration</a:t>
            </a:r>
          </a:p>
          <a:p>
            <a:r>
              <a:rPr sz="1800" dirty="0"/>
              <a:t>✓ Python jumpstart provides structure, you implement algorithms</a:t>
            </a:r>
          </a:p>
          <a:p>
            <a:r>
              <a:rPr sz="1800" dirty="0"/>
              <a:t>✓ Focus on learning and continuous improvement</a:t>
            </a:r>
          </a:p>
          <a:p>
            <a:endParaRPr sz="1800" dirty="0"/>
          </a:p>
          <a:p>
            <a:r>
              <a:rPr sz="1800" dirty="0"/>
              <a:t>Start with Iteration 1: Get basic pipeline working!</a:t>
            </a:r>
          </a:p>
          <a:p>
            <a:endParaRPr sz="1800" dirty="0"/>
          </a:p>
          <a:p>
            <a:r>
              <a:rPr sz="1800" dirty="0"/>
              <a:t>Good luck!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a:extLst>
              <a:ext uri="{FF2B5EF4-FFF2-40B4-BE49-F238E27FC236}">
                <a16:creationId xmlns:a16="http://schemas.microsoft.com/office/drawing/2014/main" id="{35B07F06-6EA7-7E2D-1EF1-26B024DA7650}"/>
              </a:ext>
            </a:extLst>
          </p:cNvPr>
          <p:cNvSpPr>
            <a:spLocks noGrp="1"/>
          </p:cNvSpPr>
          <p:nvPr>
            <p:ph type="ctrTitle"/>
          </p:nvPr>
        </p:nvSpPr>
        <p:spPr/>
        <p:txBody>
          <a:bodyPr/>
          <a:lstStyle/>
          <a:p>
            <a:endParaRPr lang="sv-SE" dirty="0"/>
          </a:p>
        </p:txBody>
      </p:sp>
      <p:sp>
        <p:nvSpPr>
          <p:cNvPr id="5" name="Underrubrik 4">
            <a:extLst>
              <a:ext uri="{FF2B5EF4-FFF2-40B4-BE49-F238E27FC236}">
                <a16:creationId xmlns:a16="http://schemas.microsoft.com/office/drawing/2014/main" id="{92A29924-00C9-C549-25FA-02CDD1D96ADA}"/>
              </a:ext>
            </a:extLst>
          </p:cNvPr>
          <p:cNvSpPr>
            <a:spLocks noGrp="1"/>
          </p:cNvSpPr>
          <p:nvPr>
            <p:ph type="subTitle" idx="1"/>
          </p:nvPr>
        </p:nvSpPr>
        <p:spPr/>
        <p:txBody>
          <a:bodyPr/>
          <a:lstStyle/>
          <a:p>
            <a:endParaRPr lang="sv-SE"/>
          </a:p>
        </p:txBody>
      </p:sp>
    </p:spTree>
    <p:extLst>
      <p:ext uri="{BB962C8B-B14F-4D97-AF65-F5344CB8AC3E}">
        <p14:creationId xmlns:p14="http://schemas.microsoft.com/office/powerpoint/2010/main" val="208122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3200" dirty="0"/>
              <a:t>Development Methodology:</a:t>
            </a:r>
          </a:p>
          <a:p>
            <a:r>
              <a:rPr sz="3200" dirty="0"/>
              <a:t>Agile vs. Waterfall</a:t>
            </a:r>
          </a:p>
        </p:txBody>
      </p:sp>
      <p:sp>
        <p:nvSpPr>
          <p:cNvPr id="3" name="Text Placeholder 2"/>
          <p:cNvSpPr>
            <a:spLocks noGrp="1"/>
          </p:cNvSpPr>
          <p:nvPr>
            <p:ph type="body" idx="1"/>
          </p:nvPr>
        </p:nvSpPr>
        <p:spPr/>
        <p:txBody>
          <a:bodyPr/>
          <a:lstStyle/>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Waterfall vs. Agile Methodology</a:t>
            </a:r>
          </a:p>
        </p:txBody>
      </p:sp>
      <p:sp>
        <p:nvSpPr>
          <p:cNvPr id="3" name="Rounded Rectangle 2"/>
          <p:cNvSpPr/>
          <p:nvPr/>
        </p:nvSpPr>
        <p:spPr>
          <a:xfrm>
            <a:off x="1981200" y="1645920"/>
            <a:ext cx="3886200" cy="4114800"/>
          </a:xfrm>
          <a:prstGeom prst="roundRect">
            <a:avLst/>
          </a:prstGeom>
          <a:solidFill>
            <a:srgbClr val="FCE5CD"/>
          </a:solidFill>
          <a:ln w="25400">
            <a:solidFill>
              <a:srgbClr val="ED7D3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Rounded Rectangle 3"/>
          <p:cNvSpPr/>
          <p:nvPr/>
        </p:nvSpPr>
        <p:spPr>
          <a:xfrm>
            <a:off x="6324600" y="1645920"/>
            <a:ext cx="3886200" cy="4114800"/>
          </a:xfrm>
          <a:prstGeom prst="roundRect">
            <a:avLst/>
          </a:prstGeom>
          <a:solidFill>
            <a:srgbClr val="D9EAD3"/>
          </a:solidFill>
          <a:ln w="25400">
            <a:solidFill>
              <a:srgbClr val="70AD47"/>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TextBox 4"/>
          <p:cNvSpPr txBox="1"/>
          <p:nvPr/>
        </p:nvSpPr>
        <p:spPr>
          <a:xfrm>
            <a:off x="3131455" y="1828800"/>
            <a:ext cx="1585690" cy="400110"/>
          </a:xfrm>
          <a:prstGeom prst="rect">
            <a:avLst/>
          </a:prstGeom>
          <a:noFill/>
        </p:spPr>
        <p:txBody>
          <a:bodyPr wrap="none">
            <a:spAutoFit/>
          </a:bodyPr>
          <a:lstStyle/>
          <a:p>
            <a:pPr algn="ctr">
              <a:defRPr sz="2000" b="1"/>
            </a:pPr>
            <a:r>
              <a:rPr sz="2000"/>
              <a:t>Waterfall ❌</a:t>
            </a:r>
          </a:p>
        </p:txBody>
      </p:sp>
      <p:sp>
        <p:nvSpPr>
          <p:cNvPr id="6" name="TextBox 5"/>
          <p:cNvSpPr txBox="1"/>
          <p:nvPr/>
        </p:nvSpPr>
        <p:spPr>
          <a:xfrm>
            <a:off x="6782358" y="1828800"/>
            <a:ext cx="2970685" cy="400110"/>
          </a:xfrm>
          <a:prstGeom prst="rect">
            <a:avLst/>
          </a:prstGeom>
          <a:noFill/>
        </p:spPr>
        <p:txBody>
          <a:bodyPr wrap="none">
            <a:spAutoFit/>
          </a:bodyPr>
          <a:lstStyle/>
          <a:p>
            <a:pPr algn="ctr">
              <a:defRPr sz="2000" b="1"/>
            </a:pPr>
            <a:r>
              <a:rPr sz="2000"/>
              <a:t>Agile ✓ (Our Approach)</a:t>
            </a:r>
          </a:p>
        </p:txBody>
      </p:sp>
      <p:sp>
        <p:nvSpPr>
          <p:cNvPr id="7" name="TextBox 6"/>
          <p:cNvSpPr txBox="1"/>
          <p:nvPr/>
        </p:nvSpPr>
        <p:spPr>
          <a:xfrm>
            <a:off x="2164081" y="2468880"/>
            <a:ext cx="1991251" cy="1990288"/>
          </a:xfrm>
          <a:prstGeom prst="rect">
            <a:avLst/>
          </a:prstGeom>
          <a:noFill/>
        </p:spPr>
        <p:txBody>
          <a:bodyPr wrap="none">
            <a:spAutoFit/>
          </a:bodyPr>
          <a:lstStyle/>
          <a:p>
            <a:endParaRPr/>
          </a:p>
          <a:p>
            <a:pPr>
              <a:spcAft>
                <a:spcPts val="800"/>
              </a:spcAft>
              <a:defRPr sz="1200"/>
            </a:pPr>
            <a:r>
              <a:rPr sz="1200"/>
              <a:t>• Sequential phases</a:t>
            </a:r>
          </a:p>
          <a:p>
            <a:pPr>
              <a:spcAft>
                <a:spcPts val="800"/>
              </a:spcAft>
              <a:defRPr sz="1200"/>
            </a:pPr>
            <a:r>
              <a:rPr sz="1200"/>
              <a:t>• No feedback until end</a:t>
            </a:r>
          </a:p>
          <a:p>
            <a:pPr>
              <a:spcAft>
                <a:spcPts val="800"/>
              </a:spcAft>
              <a:defRPr sz="1200"/>
            </a:pPr>
            <a:r>
              <a:rPr sz="1200"/>
              <a:t>• High risk (all-or-nothing)</a:t>
            </a:r>
          </a:p>
          <a:p>
            <a:pPr>
              <a:spcAft>
                <a:spcPts val="800"/>
              </a:spcAft>
              <a:defRPr sz="1200"/>
            </a:pPr>
            <a:r>
              <a:rPr sz="1200"/>
              <a:t>• Rigid - difficult to adapt</a:t>
            </a:r>
          </a:p>
          <a:p>
            <a:pPr>
              <a:spcAft>
                <a:spcPts val="800"/>
              </a:spcAft>
              <a:defRPr sz="1200"/>
            </a:pPr>
            <a:r>
              <a:rPr sz="1200"/>
              <a:t>• Late discovery of issues</a:t>
            </a:r>
          </a:p>
          <a:p>
            <a:pPr>
              <a:spcAft>
                <a:spcPts val="800"/>
              </a:spcAft>
              <a:defRPr sz="1200"/>
            </a:pPr>
            <a:r>
              <a:rPr sz="1200"/>
              <a:t>• Clear structure upfront</a:t>
            </a:r>
          </a:p>
        </p:txBody>
      </p:sp>
      <p:sp>
        <p:nvSpPr>
          <p:cNvPr id="8" name="TextBox 7"/>
          <p:cNvSpPr txBox="1"/>
          <p:nvPr/>
        </p:nvSpPr>
        <p:spPr>
          <a:xfrm>
            <a:off x="6507480" y="2468880"/>
            <a:ext cx="2355132" cy="1990288"/>
          </a:xfrm>
          <a:prstGeom prst="rect">
            <a:avLst/>
          </a:prstGeom>
          <a:noFill/>
        </p:spPr>
        <p:txBody>
          <a:bodyPr wrap="none">
            <a:spAutoFit/>
          </a:bodyPr>
          <a:lstStyle/>
          <a:p>
            <a:endParaRPr dirty="0"/>
          </a:p>
          <a:p>
            <a:pPr>
              <a:spcAft>
                <a:spcPts val="800"/>
              </a:spcAft>
              <a:defRPr sz="1200"/>
            </a:pPr>
            <a:r>
              <a:rPr sz="1200" dirty="0"/>
              <a:t>✓ Iterative cycles (sprints)</a:t>
            </a:r>
          </a:p>
          <a:p>
            <a:pPr>
              <a:spcAft>
                <a:spcPts val="800"/>
              </a:spcAft>
              <a:defRPr sz="1200"/>
            </a:pPr>
            <a:r>
              <a:rPr sz="1200" dirty="0"/>
              <a:t>✓ Feedback after each iteration</a:t>
            </a:r>
          </a:p>
          <a:p>
            <a:pPr>
              <a:spcAft>
                <a:spcPts val="800"/>
              </a:spcAft>
              <a:defRPr sz="1200"/>
            </a:pPr>
            <a:r>
              <a:rPr sz="1200" dirty="0"/>
              <a:t>✓ Low risk (incremental)</a:t>
            </a:r>
          </a:p>
          <a:p>
            <a:pPr>
              <a:spcAft>
                <a:spcPts val="800"/>
              </a:spcAft>
              <a:defRPr sz="1200"/>
            </a:pPr>
            <a:r>
              <a:rPr sz="1200" dirty="0"/>
              <a:t>✓ Flexible - adapt to results</a:t>
            </a:r>
          </a:p>
          <a:p>
            <a:pPr>
              <a:spcAft>
                <a:spcPts val="800"/>
              </a:spcAft>
              <a:defRPr sz="1200"/>
            </a:pPr>
            <a:r>
              <a:rPr sz="1200" dirty="0"/>
              <a:t>✓ Early problem detection</a:t>
            </a:r>
          </a:p>
          <a:p>
            <a:pPr>
              <a:spcAft>
                <a:spcPts val="800"/>
              </a:spcAft>
              <a:defRPr sz="1200"/>
            </a:pPr>
            <a:r>
              <a:rPr sz="1200" dirty="0"/>
              <a:t>✓ Perfect for research projects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4F524-F566-7A5D-691B-2F36C58B1894}"/>
              </a:ext>
            </a:extLst>
          </p:cNvPr>
          <p:cNvSpPr>
            <a:spLocks noGrp="1"/>
          </p:cNvSpPr>
          <p:nvPr>
            <p:ph type="title"/>
          </p:nvPr>
        </p:nvSpPr>
        <p:spPr/>
        <p:txBody>
          <a:bodyPr/>
          <a:lstStyle/>
          <a:p>
            <a:r>
              <a:rPr lang="en-GB" dirty="0"/>
              <a:t>Waterfall vs. Agile Methodology</a:t>
            </a:r>
          </a:p>
        </p:txBody>
      </p:sp>
      <p:pic>
        <p:nvPicPr>
          <p:cNvPr id="3" name="Picture 2" descr="Iterative Model in Software Development: Pros and Cons">
            <a:extLst>
              <a:ext uri="{FF2B5EF4-FFF2-40B4-BE49-F238E27FC236}">
                <a16:creationId xmlns:a16="http://schemas.microsoft.com/office/drawing/2014/main" id="{BD8728DA-48CE-DD73-0D3A-A8F9C182D0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3902" y="2621564"/>
            <a:ext cx="5581960" cy="3140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6194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69B62-631D-4B7E-609D-B926709F915B}"/>
              </a:ext>
            </a:extLst>
          </p:cNvPr>
          <p:cNvSpPr>
            <a:spLocks noGrp="1"/>
          </p:cNvSpPr>
          <p:nvPr>
            <p:ph type="title"/>
          </p:nvPr>
        </p:nvSpPr>
        <p:spPr/>
        <p:txBody>
          <a:bodyPr/>
          <a:lstStyle/>
          <a:p>
            <a:r>
              <a:rPr lang="en-GB" dirty="0"/>
              <a:t>Minimum Valuable Product (MVP)</a:t>
            </a:r>
          </a:p>
        </p:txBody>
      </p:sp>
      <p:pic>
        <p:nvPicPr>
          <p:cNvPr id="3" name="Picture 2">
            <a:extLst>
              <a:ext uri="{FF2B5EF4-FFF2-40B4-BE49-F238E27FC236}">
                <a16:creationId xmlns:a16="http://schemas.microsoft.com/office/drawing/2014/main" id="{5BF5095C-7682-75C2-7CB5-9F30A7439D84}"/>
              </a:ext>
            </a:extLst>
          </p:cNvPr>
          <p:cNvPicPr>
            <a:picLocks noChangeAspect="1"/>
          </p:cNvPicPr>
          <p:nvPr/>
        </p:nvPicPr>
        <p:blipFill>
          <a:blip r:embed="rId2"/>
          <a:stretch>
            <a:fillRect/>
          </a:stretch>
        </p:blipFill>
        <p:spPr>
          <a:xfrm>
            <a:off x="2290286" y="1590290"/>
            <a:ext cx="6985794" cy="5267710"/>
          </a:xfrm>
          <a:prstGeom prst="rect">
            <a:avLst/>
          </a:prstGeom>
        </p:spPr>
      </p:pic>
    </p:spTree>
    <p:extLst>
      <p:ext uri="{BB962C8B-B14F-4D97-AF65-F5344CB8AC3E}">
        <p14:creationId xmlns:p14="http://schemas.microsoft.com/office/powerpoint/2010/main" val="1140467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200" dirty="0"/>
              <a:t>Sprint Lifecycle (2.5 weeks each)</a:t>
            </a:r>
          </a:p>
        </p:txBody>
      </p:sp>
      <p:sp>
        <p:nvSpPr>
          <p:cNvPr id="3" name="Rounded Rectangle 2"/>
          <p:cNvSpPr/>
          <p:nvPr/>
        </p:nvSpPr>
        <p:spPr>
          <a:xfrm>
            <a:off x="3810000" y="1828800"/>
            <a:ext cx="4572000" cy="731520"/>
          </a:xfrm>
          <a:prstGeom prst="roundRect">
            <a:avLst/>
          </a:prstGeom>
          <a:solidFill>
            <a:srgbClr val="4472C4"/>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400" b="1">
                <a:solidFill>
                  <a:srgbClr val="FFFFFF"/>
                </a:solidFill>
              </a:defRPr>
            </a:pPr>
            <a:r>
              <a:rPr sz="1400"/>
              <a:t>Day 1-2: Sprint Planning</a:t>
            </a:r>
          </a:p>
        </p:txBody>
      </p:sp>
      <p:sp>
        <p:nvSpPr>
          <p:cNvPr id="4" name="Down Arrow 3"/>
          <p:cNvSpPr/>
          <p:nvPr/>
        </p:nvSpPr>
        <p:spPr>
          <a:xfrm>
            <a:off x="5958840" y="2606040"/>
            <a:ext cx="274320" cy="182880"/>
          </a:xfrm>
          <a:prstGeom prst="downArrow">
            <a:avLst/>
          </a:prstGeom>
          <a:solidFill>
            <a:srgbClr val="646464"/>
          </a:solidFill>
          <a:ln>
            <a:solidFill>
              <a:srgbClr val="64646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Rounded Rectangle 4"/>
          <p:cNvSpPr/>
          <p:nvPr/>
        </p:nvSpPr>
        <p:spPr>
          <a:xfrm>
            <a:off x="3810000" y="2834640"/>
            <a:ext cx="4572000" cy="731520"/>
          </a:xfrm>
          <a:prstGeom prst="roundRect">
            <a:avLst/>
          </a:prstGeom>
          <a:solidFill>
            <a:srgbClr val="70AD47"/>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400" b="1">
                <a:solidFill>
                  <a:srgbClr val="FFFFFF"/>
                </a:solidFill>
              </a:defRPr>
            </a:pPr>
            <a:r>
              <a:rPr sz="1400"/>
              <a:t>Day 3-15: Development</a:t>
            </a:r>
          </a:p>
        </p:txBody>
      </p:sp>
      <p:sp>
        <p:nvSpPr>
          <p:cNvPr id="6" name="Down Arrow 5"/>
          <p:cNvSpPr/>
          <p:nvPr/>
        </p:nvSpPr>
        <p:spPr>
          <a:xfrm>
            <a:off x="5958840" y="3611880"/>
            <a:ext cx="274320" cy="182880"/>
          </a:xfrm>
          <a:prstGeom prst="downArrow">
            <a:avLst/>
          </a:prstGeom>
          <a:solidFill>
            <a:srgbClr val="646464"/>
          </a:solidFill>
          <a:ln>
            <a:solidFill>
              <a:srgbClr val="64646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Rounded Rectangle 6"/>
          <p:cNvSpPr/>
          <p:nvPr/>
        </p:nvSpPr>
        <p:spPr>
          <a:xfrm>
            <a:off x="3810000" y="3840480"/>
            <a:ext cx="4572000" cy="731520"/>
          </a:xfrm>
          <a:prstGeom prst="roundRect">
            <a:avLst/>
          </a:prstGeom>
          <a:solidFill>
            <a:srgbClr val="ED7D31"/>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400" b="1">
                <a:solidFill>
                  <a:srgbClr val="FFFFFF"/>
                </a:solidFill>
              </a:defRPr>
            </a:pPr>
            <a:r>
              <a:rPr sz="1400"/>
              <a:t>Day 16-17: Testing &amp; Integration</a:t>
            </a:r>
          </a:p>
        </p:txBody>
      </p:sp>
      <p:sp>
        <p:nvSpPr>
          <p:cNvPr id="8" name="Down Arrow 7"/>
          <p:cNvSpPr/>
          <p:nvPr/>
        </p:nvSpPr>
        <p:spPr>
          <a:xfrm>
            <a:off x="5958840" y="4617720"/>
            <a:ext cx="274320" cy="182880"/>
          </a:xfrm>
          <a:prstGeom prst="downArrow">
            <a:avLst/>
          </a:prstGeom>
          <a:solidFill>
            <a:srgbClr val="646464"/>
          </a:solidFill>
          <a:ln>
            <a:solidFill>
              <a:srgbClr val="64646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Rounded Rectangle 8"/>
          <p:cNvSpPr/>
          <p:nvPr/>
        </p:nvSpPr>
        <p:spPr>
          <a:xfrm>
            <a:off x="3810000" y="4846320"/>
            <a:ext cx="4572000" cy="731520"/>
          </a:xfrm>
          <a:prstGeom prst="roundRect">
            <a:avLst/>
          </a:prstGeom>
          <a:solidFill>
            <a:srgbClr val="A5A5A5"/>
          </a:solidFill>
          <a:ln w="127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defRPr sz="1400" b="1">
                <a:solidFill>
                  <a:srgbClr val="FFFFFF"/>
                </a:solidFill>
              </a:defRPr>
            </a:pPr>
            <a:r>
              <a:rPr sz="1400"/>
              <a:t>Day 18: Sprint Review</a:t>
            </a:r>
          </a:p>
        </p:txBody>
      </p:sp>
      <p:sp>
        <p:nvSpPr>
          <p:cNvPr id="10" name="TextBox 9"/>
          <p:cNvSpPr txBox="1"/>
          <p:nvPr/>
        </p:nvSpPr>
        <p:spPr>
          <a:xfrm>
            <a:off x="2438400" y="5943601"/>
            <a:ext cx="2332690" cy="276999"/>
          </a:xfrm>
          <a:prstGeom prst="rect">
            <a:avLst/>
          </a:prstGeom>
          <a:noFill/>
        </p:spPr>
        <p:txBody>
          <a:bodyPr wrap="none">
            <a:spAutoFit/>
          </a:bodyPr>
          <a:lstStyle/>
          <a:p>
            <a:pPr>
              <a:defRPr sz="1200" i="1"/>
            </a:pPr>
            <a:r>
              <a:rPr sz="1200"/>
              <a:t>Repeat for each of 4 iterations</a:t>
            </a:r>
          </a:p>
        </p:txBody>
      </p:sp>
    </p:spTree>
  </p:cSld>
  <p:clrMapOvr>
    <a:masterClrMapping/>
  </p:clrMapOvr>
</p:sld>
</file>

<file path=ppt/theme/theme1.xml><?xml version="1.0" encoding="utf-8"?>
<a:theme xmlns:a="http://schemas.openxmlformats.org/drawingml/2006/main" name="Office-tema">
  <a:themeElements>
    <a:clrScheme name="KTH">
      <a:dk1>
        <a:srgbClr val="000000"/>
      </a:dk1>
      <a:lt1>
        <a:srgbClr val="FFFFFF"/>
      </a:lt1>
      <a:dk2>
        <a:srgbClr val="000061"/>
      </a:dk2>
      <a:lt2>
        <a:srgbClr val="EBE5E0"/>
      </a:lt2>
      <a:accent1>
        <a:srgbClr val="004791"/>
      </a:accent1>
      <a:accent2>
        <a:srgbClr val="6198D2"/>
      </a:accent2>
      <a:accent3>
        <a:srgbClr val="000061"/>
      </a:accent3>
      <a:accent4>
        <a:srgbClr val="DEF0FF"/>
      </a:accent4>
      <a:accent5>
        <a:srgbClr val="EBE5DF"/>
      </a:accent5>
      <a:accent6>
        <a:srgbClr val="0028ED"/>
      </a:accent6>
      <a:hlink>
        <a:srgbClr val="3878C2"/>
      </a:hlink>
      <a:folHlink>
        <a:srgbClr val="004691"/>
      </a:folHlink>
    </a:clrScheme>
    <a:fontScheme name="Office">
      <a:majorFont>
        <a:latin typeface="Figtree"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Figtree"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a:defPPr>
      </a:lstStyle>
      <a:style>
        <a:lnRef idx="2">
          <a:schemeClr val="accent1">
            <a:shade val="15000"/>
          </a:schemeClr>
        </a:lnRef>
        <a:fillRef idx="1">
          <a:schemeClr val="accent1"/>
        </a:fillRef>
        <a:effectRef idx="0">
          <a:schemeClr val="accent1"/>
        </a:effectRef>
        <a:fontRef idx="minor">
          <a:schemeClr val="lt1"/>
        </a:fontRef>
      </a:style>
    </a:spDef>
  </a:objectDefaults>
  <a:extraClrSchemeLst/>
  <a:custClrLst>
    <a:custClr name="Sand">
      <a:srgbClr val="EBE5E0"/>
    </a:custClr>
    <a:custClr name="KTH blue">
      <a:srgbClr val="004791"/>
    </a:custClr>
    <a:custClr name="Sky blue">
      <a:srgbClr val="6298D2"/>
    </a:custClr>
    <a:custClr name="Navy blue">
      <a:srgbClr val="000061"/>
    </a:custClr>
    <a:custClr name="Light blue">
      <a:srgbClr val="DEF0FF"/>
    </a:custClr>
    <a:custClr name="Digital blue">
      <a:srgbClr val="0029ED"/>
    </a:custClr>
    <a:custClr name="Blank">
      <a:srgbClr val="FFFFFF"/>
    </a:custClr>
    <a:custClr name="Blank">
      <a:srgbClr val="FFFFFF"/>
    </a:custClr>
    <a:custClr name="Blank">
      <a:srgbClr val="FFFFFF"/>
    </a:custClr>
    <a:custClr name="Blank">
      <a:srgbClr val="FFFFFF"/>
    </a:custClr>
    <a:custClr name="Dark green">
      <a:srgbClr val="0D4A21"/>
    </a:custClr>
    <a:custClr name="Dark turquoise">
      <a:srgbClr val="1C434C"/>
    </a:custClr>
    <a:custClr name="Dark brick">
      <a:srgbClr val="78001A"/>
    </a:custClr>
    <a:custClr name="Dark yellow">
      <a:srgbClr val="A65900"/>
    </a:custClr>
    <a:custClr name="Dark grey">
      <a:srgbClr val="323232"/>
    </a:custClr>
    <a:custClr name="Blank">
      <a:srgbClr val="FFFFFF"/>
    </a:custClr>
    <a:custClr name="Blank">
      <a:srgbClr val="FFFFFF"/>
    </a:custClr>
    <a:custClr name="Blank">
      <a:srgbClr val="FFFFFF"/>
    </a:custClr>
    <a:custClr name="Blank">
      <a:srgbClr val="FFFFFF"/>
    </a:custClr>
    <a:custClr name="Blank">
      <a:srgbClr val="FFFFFF"/>
    </a:custClr>
    <a:custClr name="Green">
      <a:srgbClr val="4DA060"/>
    </a:custClr>
    <a:custClr name="Turquoise">
      <a:srgbClr val="339C9C"/>
    </a:custClr>
    <a:custClr name="Brick">
      <a:srgbClr val="E86A58"/>
    </a:custClr>
    <a:custClr name="Yellow">
      <a:srgbClr val="FFBE00"/>
    </a:custClr>
    <a:custClr name="Grey">
      <a:srgbClr val="A5A5A5"/>
    </a:custClr>
    <a:custClr name="Blank">
      <a:srgbClr val="FFFFFF"/>
    </a:custClr>
    <a:custClr name="Blank">
      <a:srgbClr val="FFFFFF"/>
    </a:custClr>
    <a:custClr name="Blank">
      <a:srgbClr val="FFFFFF"/>
    </a:custClr>
    <a:custClr name="Blank">
      <a:srgbClr val="FFFFFF"/>
    </a:custClr>
    <a:custClr name="Blank">
      <a:srgbClr val="FFFFFF"/>
    </a:custClr>
    <a:custClr name="Light green">
      <a:srgbClr val="C7EBBA"/>
    </a:custClr>
    <a:custClr name="Light turquoise">
      <a:srgbClr val="B2E0E0"/>
    </a:custClr>
    <a:custClr name="Light brick">
      <a:srgbClr val="FFCCC4"/>
    </a:custClr>
    <a:custClr name="Light yellow">
      <a:srgbClr val="FFF0B0"/>
    </a:custClr>
    <a:custClr name="Light grey">
      <a:srgbClr val="E6E6E6"/>
    </a:custClr>
  </a:custClrLst>
  <a:extLst>
    <a:ext uri="{05A4C25C-085E-4340-85A3-A5531E510DB2}">
      <thm15:themeFamily xmlns:thm15="http://schemas.microsoft.com/office/thememl/2012/main" name="PPT figtree 240110.pptx" id="{795072EE-DD45-42AC-A6E6-0EB4211C5CBA}" vid="{6CE82EEB-BD08-490A-AACD-D5E6FAB6BFD7}"/>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Office-tema</Template>
  <TotalTime>30</TotalTime>
  <Words>2547</Words>
  <Application>Microsoft Macintosh PowerPoint</Application>
  <PresentationFormat>Widescreen</PresentationFormat>
  <Paragraphs>520</Paragraphs>
  <Slides>49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Calibri</vt:lpstr>
      <vt:lpstr>Figtree</vt:lpstr>
      <vt:lpstr>Arial</vt:lpstr>
      <vt:lpstr>Office-tema</vt:lpstr>
      <vt:lpstr>CM2013: Sleep Scoring Project</vt:lpstr>
      <vt:lpstr>Project Overview</vt:lpstr>
      <vt:lpstr>Learning Objectives</vt:lpstr>
      <vt:lpstr>Assessment Criteria</vt:lpstr>
      <vt:lpstr>Development Methodology: Agile vs. Waterfall</vt:lpstr>
      <vt:lpstr>Waterfall vs. Agile Methodology</vt:lpstr>
      <vt:lpstr>Waterfall vs. Agile Methodology</vt:lpstr>
      <vt:lpstr>Minimum Valuable Product (MVP)</vt:lpstr>
      <vt:lpstr>Sprint Lifecycle (2.5 weeks each)</vt:lpstr>
      <vt:lpstr>Iteration Planning: 4 Sprints Over 10 Weeks</vt:lpstr>
      <vt:lpstr>Project Timeline - Key Milestones</vt:lpstr>
      <vt:lpstr>Iteration Timeline &amp; Milestones</vt:lpstr>
      <vt:lpstr>Iteration 1: Basic Pipeline (Oct 31)</vt:lpstr>
      <vt:lpstr>Iteration 2: Enhanced Processing (Nov 19)</vt:lpstr>
      <vt:lpstr>Iteration 3: Multi-Signal (Dec 5)</vt:lpstr>
      <vt:lpstr>Iteration 4: Full System (Dec 18)</vt:lpstr>
      <vt:lpstr>Project Management: Using ClickUp</vt:lpstr>
      <vt:lpstr>Why Project Management Tools?</vt:lpstr>
      <vt:lpstr>ClickUp Setup (Project Manager Task)</vt:lpstr>
      <vt:lpstr>Task Organization in ClickUp</vt:lpstr>
      <vt:lpstr>Daily Standups (via ClickUp)</vt:lpstr>
      <vt:lpstr>ClickUp Grading Checkpoints</vt:lpstr>
      <vt:lpstr>Python Jumpstart: Project Structure &amp; Usage</vt:lpstr>
      <vt:lpstr>Python Jumpstart: What's Provided</vt:lpstr>
      <vt:lpstr>Python Project Structure</vt:lpstr>
      <vt:lpstr>System Architecture - Data Flow</vt:lpstr>
      <vt:lpstr>Configuration System (config.py)</vt:lpstr>
      <vt:lpstr>Running the Training Pipeline</vt:lpstr>
      <vt:lpstr>Caching System for Efficiency</vt:lpstr>
      <vt:lpstr>Google Colab Notebook</vt:lpstr>
      <vt:lpstr>What You Must Implement</vt:lpstr>
      <vt:lpstr>Final Report: Structure &amp; Requirements</vt:lpstr>
      <vt:lpstr>Technical Report (15 pages max)</vt:lpstr>
      <vt:lpstr>Report Content Focus</vt:lpstr>
      <vt:lpstr>Data &amp; File Formats</vt:lpstr>
      <vt:lpstr>Data Organization</vt:lpstr>
      <vt:lpstr>Available Signals - Detailed Specifications</vt:lpstr>
      <vt:lpstr>EDF and XML File Formats</vt:lpstr>
      <vt:lpstr>Signal Processing Considerations</vt:lpstr>
      <vt:lpstr>Tips for Success</vt:lpstr>
      <vt:lpstr>Tips for Success</vt:lpstr>
      <vt:lpstr>Team Organization (3 members)</vt:lpstr>
      <vt:lpstr>Resources &amp; Documentation</vt:lpstr>
      <vt:lpstr>Guidelines for Contacting the Teaching Team </vt:lpstr>
      <vt:lpstr>Guidelines for Contacting the Teaching Team </vt:lpstr>
      <vt:lpstr>Guidelines for Contacting the Teaching Team </vt:lpstr>
      <vt:lpstr>Questions?</vt:lpstr>
      <vt:lpstr>Summary - Key Takeaways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Farhad Abtahi</dc:creator>
  <cp:lastModifiedBy>Farhad Abtahi</cp:lastModifiedBy>
  <cp:revision>2</cp:revision>
  <dcterms:created xsi:type="dcterms:W3CDTF">2025-10-01T08:32:20Z</dcterms:created>
  <dcterms:modified xsi:type="dcterms:W3CDTF">2025-10-01T11:10:36Z</dcterms:modified>
</cp:coreProperties>
</file>