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notesMasterIdLst>
    <p:notesMasterId r:id="rId21"/>
  </p:notesMasterIdLst>
  <p:sldIdLst>
    <p:sldId id="256" r:id="rId2"/>
    <p:sldId id="264" r:id="rId3"/>
    <p:sldId id="265" r:id="rId4"/>
    <p:sldId id="267" r:id="rId5"/>
    <p:sldId id="277" r:id="rId6"/>
    <p:sldId id="266" r:id="rId7"/>
    <p:sldId id="274" r:id="rId8"/>
    <p:sldId id="259" r:id="rId9"/>
    <p:sldId id="260" r:id="rId10"/>
    <p:sldId id="273" r:id="rId11"/>
    <p:sldId id="271" r:id="rId12"/>
    <p:sldId id="272" r:id="rId13"/>
    <p:sldId id="261" r:id="rId14"/>
    <p:sldId id="262" r:id="rId15"/>
    <p:sldId id="278" r:id="rId16"/>
    <p:sldId id="284" r:id="rId17"/>
    <p:sldId id="276" r:id="rId18"/>
    <p:sldId id="281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BF48B-72A7-504E-B097-DC07CBF243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8598206-471F-8D48-B701-A025F3ABF259}">
      <dgm:prSet phldrT="[Text]" custT="1"/>
      <dgm:spPr/>
      <dgm:t>
        <a:bodyPr/>
        <a:lstStyle/>
        <a:p>
          <a:r>
            <a:rPr lang="en-US" sz="3200" dirty="0" err="1"/>
            <a:t>reorder_history</a:t>
          </a:r>
          <a:endParaRPr lang="en-US" sz="3200" dirty="0"/>
        </a:p>
        <a:p>
          <a:r>
            <a:rPr lang="en-US" sz="3600" b="1" u="none" strike="noStrike" dirty="0">
              <a:effectLst/>
            </a:rPr>
            <a:t>(0,1,1,1,1,1,0,1)</a:t>
          </a:r>
          <a:endParaRPr lang="en-US" sz="2800" b="1" dirty="0"/>
        </a:p>
      </dgm:t>
    </dgm:pt>
    <dgm:pt modelId="{ED4C3E97-D052-6B47-83A1-4C49C45A7AEA}" type="parTrans" cxnId="{70CD46E7-20AC-BD45-941C-E28F0F4705F1}">
      <dgm:prSet/>
      <dgm:spPr/>
      <dgm:t>
        <a:bodyPr/>
        <a:lstStyle/>
        <a:p>
          <a:endParaRPr lang="en-US"/>
        </a:p>
      </dgm:t>
    </dgm:pt>
    <dgm:pt modelId="{C560431E-6A22-C341-A78F-763F53959375}" type="sibTrans" cxnId="{70CD46E7-20AC-BD45-941C-E28F0F4705F1}">
      <dgm:prSet/>
      <dgm:spPr/>
      <dgm:t>
        <a:bodyPr/>
        <a:lstStyle/>
        <a:p>
          <a:endParaRPr lang="en-US"/>
        </a:p>
      </dgm:t>
    </dgm:pt>
    <dgm:pt modelId="{DB8C2638-F3D3-2A46-863B-CB2D2FBF7E6B}">
      <dgm:prSet phldrT="[Text]" custT="1"/>
      <dgm:spPr/>
      <dgm:t>
        <a:bodyPr/>
        <a:lstStyle/>
        <a:p>
          <a:r>
            <a:rPr lang="en-US" sz="3200" dirty="0"/>
            <a:t>‘</a:t>
          </a:r>
          <a:r>
            <a:rPr lang="en-US" sz="3200" dirty="0" err="1"/>
            <a:t>max_consec_reorders</a:t>
          </a:r>
          <a:r>
            <a:rPr lang="en-US" sz="3200" dirty="0"/>
            <a:t>’</a:t>
          </a:r>
        </a:p>
        <a:p>
          <a:r>
            <a:rPr lang="en-US" sz="3600" b="1" dirty="0"/>
            <a:t>5</a:t>
          </a:r>
        </a:p>
      </dgm:t>
    </dgm:pt>
    <dgm:pt modelId="{E199E044-4FA7-BE43-ADDF-ECC03E69E434}" type="parTrans" cxnId="{88FEA2F5-894C-A743-8DAF-719922F43615}">
      <dgm:prSet/>
      <dgm:spPr/>
      <dgm:t>
        <a:bodyPr/>
        <a:lstStyle/>
        <a:p>
          <a:endParaRPr lang="en-US"/>
        </a:p>
      </dgm:t>
    </dgm:pt>
    <dgm:pt modelId="{F0C51B5D-1955-0A48-9726-91D06E747584}" type="sibTrans" cxnId="{88FEA2F5-894C-A743-8DAF-719922F43615}">
      <dgm:prSet/>
      <dgm:spPr/>
      <dgm:t>
        <a:bodyPr/>
        <a:lstStyle/>
        <a:p>
          <a:endParaRPr lang="en-US"/>
        </a:p>
      </dgm:t>
    </dgm:pt>
    <dgm:pt modelId="{908EEA2F-9AB2-AC45-9FEB-E66483862B96}">
      <dgm:prSet phldrT="[Text]" custT="1"/>
      <dgm:spPr/>
      <dgm:t>
        <a:bodyPr/>
        <a:lstStyle/>
        <a:p>
          <a:r>
            <a:rPr lang="en-US" sz="3200" dirty="0" err="1"/>
            <a:t>last_reorder</a:t>
          </a:r>
          <a:endParaRPr lang="en-US" sz="3200" dirty="0"/>
        </a:p>
        <a:p>
          <a:r>
            <a:rPr lang="en-US" sz="3600" b="1" dirty="0"/>
            <a:t>0</a:t>
          </a:r>
        </a:p>
      </dgm:t>
    </dgm:pt>
    <dgm:pt modelId="{0FE08F04-C1A1-3F41-95E4-A8321B9D5608}" type="parTrans" cxnId="{8AA0743D-8296-314F-A4A8-D7AA993F8123}">
      <dgm:prSet/>
      <dgm:spPr/>
      <dgm:t>
        <a:bodyPr/>
        <a:lstStyle/>
        <a:p>
          <a:endParaRPr lang="en-US"/>
        </a:p>
      </dgm:t>
    </dgm:pt>
    <dgm:pt modelId="{2AA93418-1577-B646-8F86-59744C31D3C6}" type="sibTrans" cxnId="{8AA0743D-8296-314F-A4A8-D7AA993F8123}">
      <dgm:prSet/>
      <dgm:spPr/>
      <dgm:t>
        <a:bodyPr/>
        <a:lstStyle/>
        <a:p>
          <a:endParaRPr lang="en-US"/>
        </a:p>
      </dgm:t>
    </dgm:pt>
    <dgm:pt modelId="{7F3B7610-00A0-AD4E-A884-F910706910BB}" type="pres">
      <dgm:prSet presAssocID="{42DBF48B-72A7-504E-B097-DC07CBF243FF}" presName="Name0" presStyleCnt="0">
        <dgm:presLayoutVars>
          <dgm:dir/>
          <dgm:resizeHandles val="exact"/>
        </dgm:presLayoutVars>
      </dgm:prSet>
      <dgm:spPr/>
    </dgm:pt>
    <dgm:pt modelId="{FFD0F16C-95DA-844C-868B-39D23FBF66AD}" type="pres">
      <dgm:prSet presAssocID="{08598206-471F-8D48-B701-A025F3ABF259}" presName="node" presStyleLbl="node1" presStyleIdx="0" presStyleCnt="3" custScaleX="645721" custScaleY="129828">
        <dgm:presLayoutVars>
          <dgm:bulletEnabled val="1"/>
        </dgm:presLayoutVars>
      </dgm:prSet>
      <dgm:spPr/>
    </dgm:pt>
    <dgm:pt modelId="{D73CC9FD-9B30-7448-85DA-0FEC6C73A16F}" type="pres">
      <dgm:prSet presAssocID="{C560431E-6A22-C341-A78F-763F53959375}" presName="sibTrans" presStyleLbl="sibTrans2D1" presStyleIdx="0" presStyleCnt="2" custAng="477915" custScaleX="123666" custScaleY="213984" custLinFactNeighborX="914" custLinFactNeighborY="85877"/>
      <dgm:spPr/>
    </dgm:pt>
    <dgm:pt modelId="{0CDDB505-0A1C-1943-8BBF-D58E7067A8B5}" type="pres">
      <dgm:prSet presAssocID="{C560431E-6A22-C341-A78F-763F53959375}" presName="connectorText" presStyleLbl="sibTrans2D1" presStyleIdx="0" presStyleCnt="2"/>
      <dgm:spPr/>
    </dgm:pt>
    <dgm:pt modelId="{5AA6A34F-F9CF-4346-BF3B-AFBD7C97F296}" type="pres">
      <dgm:prSet presAssocID="{DB8C2638-F3D3-2A46-863B-CB2D2FBF7E6B}" presName="node" presStyleLbl="node1" presStyleIdx="1" presStyleCnt="3" custScaleX="728877" custScaleY="98193" custLinFactX="388336" custLinFactNeighborX="400000" custLinFactNeighborY="62445">
        <dgm:presLayoutVars>
          <dgm:bulletEnabled val="1"/>
        </dgm:presLayoutVars>
      </dgm:prSet>
      <dgm:spPr/>
    </dgm:pt>
    <dgm:pt modelId="{30B9E234-7E14-624D-9F8A-583E36654FCF}" type="pres">
      <dgm:prSet presAssocID="{F0C51B5D-1955-0A48-9726-91D06E747584}" presName="sibTrans" presStyleLbl="sibTrans2D1" presStyleIdx="1" presStyleCnt="2" custAng="4586065" custScaleX="549394" custScaleY="239642" custLinFactX="-639916" custLinFactY="-200000" custLinFactNeighborX="-700000" custLinFactNeighborY="-236148"/>
      <dgm:spPr/>
    </dgm:pt>
    <dgm:pt modelId="{0A6ED877-4474-B545-AF6B-7ABD64DDBFFF}" type="pres">
      <dgm:prSet presAssocID="{F0C51B5D-1955-0A48-9726-91D06E747584}" presName="connectorText" presStyleLbl="sibTrans2D1" presStyleIdx="1" presStyleCnt="2"/>
      <dgm:spPr/>
    </dgm:pt>
    <dgm:pt modelId="{16F988B0-49E8-C94F-ABAE-8D7CB8F4C33B}" type="pres">
      <dgm:prSet presAssocID="{908EEA2F-9AB2-AC45-9FEB-E66483862B96}" presName="node" presStyleLbl="node1" presStyleIdx="2" presStyleCnt="3" custScaleX="454419" custScaleY="97670" custLinFactX="-238547" custLinFactNeighborX="-300000" custLinFactNeighborY="-69057">
        <dgm:presLayoutVars>
          <dgm:bulletEnabled val="1"/>
        </dgm:presLayoutVars>
      </dgm:prSet>
      <dgm:spPr/>
    </dgm:pt>
  </dgm:ptLst>
  <dgm:cxnLst>
    <dgm:cxn modelId="{DE492520-8D2E-944D-BA5C-FF6F8289810A}" type="presOf" srcId="{908EEA2F-9AB2-AC45-9FEB-E66483862B96}" destId="{16F988B0-49E8-C94F-ABAE-8D7CB8F4C33B}" srcOrd="0" destOrd="0" presId="urn:microsoft.com/office/officeart/2005/8/layout/process1"/>
    <dgm:cxn modelId="{9017092F-37B7-F342-B0B3-07EE26CD5005}" type="presOf" srcId="{F0C51B5D-1955-0A48-9726-91D06E747584}" destId="{0A6ED877-4474-B545-AF6B-7ABD64DDBFFF}" srcOrd="1" destOrd="0" presId="urn:microsoft.com/office/officeart/2005/8/layout/process1"/>
    <dgm:cxn modelId="{8C98D82F-35C2-434E-9C25-B388E4B8413A}" type="presOf" srcId="{08598206-471F-8D48-B701-A025F3ABF259}" destId="{FFD0F16C-95DA-844C-868B-39D23FBF66AD}" srcOrd="0" destOrd="0" presId="urn:microsoft.com/office/officeart/2005/8/layout/process1"/>
    <dgm:cxn modelId="{8AA0743D-8296-314F-A4A8-D7AA993F8123}" srcId="{42DBF48B-72A7-504E-B097-DC07CBF243FF}" destId="{908EEA2F-9AB2-AC45-9FEB-E66483862B96}" srcOrd="2" destOrd="0" parTransId="{0FE08F04-C1A1-3F41-95E4-A8321B9D5608}" sibTransId="{2AA93418-1577-B646-8F86-59744C31D3C6}"/>
    <dgm:cxn modelId="{3CE6915E-A701-434F-805B-CD7482C5AD6F}" type="presOf" srcId="{C560431E-6A22-C341-A78F-763F53959375}" destId="{0CDDB505-0A1C-1943-8BBF-D58E7067A8B5}" srcOrd="1" destOrd="0" presId="urn:microsoft.com/office/officeart/2005/8/layout/process1"/>
    <dgm:cxn modelId="{BD3F3367-57F2-E542-8D27-6F18235A5535}" type="presOf" srcId="{DB8C2638-F3D3-2A46-863B-CB2D2FBF7E6B}" destId="{5AA6A34F-F9CF-4346-BF3B-AFBD7C97F296}" srcOrd="0" destOrd="0" presId="urn:microsoft.com/office/officeart/2005/8/layout/process1"/>
    <dgm:cxn modelId="{E3A0E671-BAF3-0044-AEC2-D1871AFB81C3}" type="presOf" srcId="{42DBF48B-72A7-504E-B097-DC07CBF243FF}" destId="{7F3B7610-00A0-AD4E-A884-F910706910BB}" srcOrd="0" destOrd="0" presId="urn:microsoft.com/office/officeart/2005/8/layout/process1"/>
    <dgm:cxn modelId="{8F29D0AE-8791-0B40-95A4-DB4EDE6E61DD}" type="presOf" srcId="{C560431E-6A22-C341-A78F-763F53959375}" destId="{D73CC9FD-9B30-7448-85DA-0FEC6C73A16F}" srcOrd="0" destOrd="0" presId="urn:microsoft.com/office/officeart/2005/8/layout/process1"/>
    <dgm:cxn modelId="{0FE9F8AE-74E5-C84D-9C54-6082B3FCA297}" type="presOf" srcId="{F0C51B5D-1955-0A48-9726-91D06E747584}" destId="{30B9E234-7E14-624D-9F8A-583E36654FCF}" srcOrd="0" destOrd="0" presId="urn:microsoft.com/office/officeart/2005/8/layout/process1"/>
    <dgm:cxn modelId="{70CD46E7-20AC-BD45-941C-E28F0F4705F1}" srcId="{42DBF48B-72A7-504E-B097-DC07CBF243FF}" destId="{08598206-471F-8D48-B701-A025F3ABF259}" srcOrd="0" destOrd="0" parTransId="{ED4C3E97-D052-6B47-83A1-4C49C45A7AEA}" sibTransId="{C560431E-6A22-C341-A78F-763F53959375}"/>
    <dgm:cxn modelId="{88FEA2F5-894C-A743-8DAF-719922F43615}" srcId="{42DBF48B-72A7-504E-B097-DC07CBF243FF}" destId="{DB8C2638-F3D3-2A46-863B-CB2D2FBF7E6B}" srcOrd="1" destOrd="0" parTransId="{E199E044-4FA7-BE43-ADDF-ECC03E69E434}" sibTransId="{F0C51B5D-1955-0A48-9726-91D06E747584}"/>
    <dgm:cxn modelId="{00513449-31B2-F145-B1C0-3ADCD4BA66AC}" type="presParOf" srcId="{7F3B7610-00A0-AD4E-A884-F910706910BB}" destId="{FFD0F16C-95DA-844C-868B-39D23FBF66AD}" srcOrd="0" destOrd="0" presId="urn:microsoft.com/office/officeart/2005/8/layout/process1"/>
    <dgm:cxn modelId="{FFBAAAB8-46F1-3844-9DC0-2C26AD48B446}" type="presParOf" srcId="{7F3B7610-00A0-AD4E-A884-F910706910BB}" destId="{D73CC9FD-9B30-7448-85DA-0FEC6C73A16F}" srcOrd="1" destOrd="0" presId="urn:microsoft.com/office/officeart/2005/8/layout/process1"/>
    <dgm:cxn modelId="{BDC22EB7-7BB4-C44A-BD22-43BF25BE4207}" type="presParOf" srcId="{D73CC9FD-9B30-7448-85DA-0FEC6C73A16F}" destId="{0CDDB505-0A1C-1943-8BBF-D58E7067A8B5}" srcOrd="0" destOrd="0" presId="urn:microsoft.com/office/officeart/2005/8/layout/process1"/>
    <dgm:cxn modelId="{0DDF4A23-9859-6549-8304-C2FB715C285C}" type="presParOf" srcId="{7F3B7610-00A0-AD4E-A884-F910706910BB}" destId="{5AA6A34F-F9CF-4346-BF3B-AFBD7C97F296}" srcOrd="2" destOrd="0" presId="urn:microsoft.com/office/officeart/2005/8/layout/process1"/>
    <dgm:cxn modelId="{5EBD0165-FA88-B44C-B366-6BC824B3DBFA}" type="presParOf" srcId="{7F3B7610-00A0-AD4E-A884-F910706910BB}" destId="{30B9E234-7E14-624D-9F8A-583E36654FCF}" srcOrd="3" destOrd="0" presId="urn:microsoft.com/office/officeart/2005/8/layout/process1"/>
    <dgm:cxn modelId="{32B5EFC2-14D7-4B41-87D6-C5B3147C74AA}" type="presParOf" srcId="{30B9E234-7E14-624D-9F8A-583E36654FCF}" destId="{0A6ED877-4474-B545-AF6B-7ABD64DDBFFF}" srcOrd="0" destOrd="0" presId="urn:microsoft.com/office/officeart/2005/8/layout/process1"/>
    <dgm:cxn modelId="{9477B226-ACB5-684B-925E-877D8CC0F854}" type="presParOf" srcId="{7F3B7610-00A0-AD4E-A884-F910706910BB}" destId="{16F988B0-49E8-C94F-ABAE-8D7CB8F4C33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BF48B-72A7-504E-B097-DC07CBF243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08598206-471F-8D48-B701-A025F3ABF259}">
      <dgm:prSet phldrT="[Text]"/>
      <dgm:spPr/>
      <dgm:t>
        <a:bodyPr/>
        <a:lstStyle/>
        <a:p>
          <a:r>
            <a:rPr lang="en-US" dirty="0"/>
            <a:t>int64</a:t>
          </a:r>
        </a:p>
      </dgm:t>
    </dgm:pt>
    <dgm:pt modelId="{ED4C3E97-D052-6B47-83A1-4C49C45A7AEA}" type="parTrans" cxnId="{70CD46E7-20AC-BD45-941C-E28F0F4705F1}">
      <dgm:prSet/>
      <dgm:spPr/>
      <dgm:t>
        <a:bodyPr/>
        <a:lstStyle/>
        <a:p>
          <a:endParaRPr lang="en-US"/>
        </a:p>
      </dgm:t>
    </dgm:pt>
    <dgm:pt modelId="{C560431E-6A22-C341-A78F-763F53959375}" type="sibTrans" cxnId="{70CD46E7-20AC-BD45-941C-E28F0F4705F1}">
      <dgm:prSet/>
      <dgm:spPr/>
      <dgm:t>
        <a:bodyPr/>
        <a:lstStyle/>
        <a:p>
          <a:endParaRPr lang="en-US"/>
        </a:p>
      </dgm:t>
    </dgm:pt>
    <dgm:pt modelId="{DB8C2638-F3D3-2A46-863B-CB2D2FBF7E6B}">
      <dgm:prSet phldrT="[Text]"/>
      <dgm:spPr/>
      <dgm:t>
        <a:bodyPr/>
        <a:lstStyle/>
        <a:p>
          <a:r>
            <a:rPr lang="en-US" dirty="0"/>
            <a:t>int32</a:t>
          </a:r>
        </a:p>
      </dgm:t>
    </dgm:pt>
    <dgm:pt modelId="{E199E044-4FA7-BE43-ADDF-ECC03E69E434}" type="parTrans" cxnId="{88FEA2F5-894C-A743-8DAF-719922F43615}">
      <dgm:prSet/>
      <dgm:spPr/>
      <dgm:t>
        <a:bodyPr/>
        <a:lstStyle/>
        <a:p>
          <a:endParaRPr lang="en-US"/>
        </a:p>
      </dgm:t>
    </dgm:pt>
    <dgm:pt modelId="{F0C51B5D-1955-0A48-9726-91D06E747584}" type="sibTrans" cxnId="{88FEA2F5-894C-A743-8DAF-719922F43615}">
      <dgm:prSet/>
      <dgm:spPr/>
      <dgm:t>
        <a:bodyPr/>
        <a:lstStyle/>
        <a:p>
          <a:endParaRPr lang="en-US"/>
        </a:p>
      </dgm:t>
    </dgm:pt>
    <dgm:pt modelId="{908EEA2F-9AB2-AC45-9FEB-E66483862B96}">
      <dgm:prSet phldrT="[Text]"/>
      <dgm:spPr/>
      <dgm:t>
        <a:bodyPr/>
        <a:lstStyle/>
        <a:p>
          <a:r>
            <a:rPr lang="en-US" dirty="0"/>
            <a:t>int16</a:t>
          </a:r>
        </a:p>
      </dgm:t>
    </dgm:pt>
    <dgm:pt modelId="{0FE08F04-C1A1-3F41-95E4-A8321B9D5608}" type="parTrans" cxnId="{8AA0743D-8296-314F-A4A8-D7AA993F8123}">
      <dgm:prSet/>
      <dgm:spPr/>
      <dgm:t>
        <a:bodyPr/>
        <a:lstStyle/>
        <a:p>
          <a:endParaRPr lang="en-US"/>
        </a:p>
      </dgm:t>
    </dgm:pt>
    <dgm:pt modelId="{2AA93418-1577-B646-8F86-59744C31D3C6}" type="sibTrans" cxnId="{8AA0743D-8296-314F-A4A8-D7AA993F8123}">
      <dgm:prSet/>
      <dgm:spPr/>
      <dgm:t>
        <a:bodyPr/>
        <a:lstStyle/>
        <a:p>
          <a:endParaRPr lang="en-US"/>
        </a:p>
      </dgm:t>
    </dgm:pt>
    <dgm:pt modelId="{7F3B7610-00A0-AD4E-A884-F910706910BB}" type="pres">
      <dgm:prSet presAssocID="{42DBF48B-72A7-504E-B097-DC07CBF243FF}" presName="Name0" presStyleCnt="0">
        <dgm:presLayoutVars>
          <dgm:dir/>
          <dgm:resizeHandles val="exact"/>
        </dgm:presLayoutVars>
      </dgm:prSet>
      <dgm:spPr/>
    </dgm:pt>
    <dgm:pt modelId="{FFD0F16C-95DA-844C-868B-39D23FBF66AD}" type="pres">
      <dgm:prSet presAssocID="{08598206-471F-8D48-B701-A025F3ABF259}" presName="node" presStyleLbl="node1" presStyleIdx="0" presStyleCnt="3">
        <dgm:presLayoutVars>
          <dgm:bulletEnabled val="1"/>
        </dgm:presLayoutVars>
      </dgm:prSet>
      <dgm:spPr/>
    </dgm:pt>
    <dgm:pt modelId="{D73CC9FD-9B30-7448-85DA-0FEC6C73A16F}" type="pres">
      <dgm:prSet presAssocID="{C560431E-6A22-C341-A78F-763F53959375}" presName="sibTrans" presStyleLbl="sibTrans2D1" presStyleIdx="0" presStyleCnt="2" custLinFactNeighborX="-1659" custLinFactNeighborY="-29894"/>
      <dgm:spPr/>
    </dgm:pt>
    <dgm:pt modelId="{0CDDB505-0A1C-1943-8BBF-D58E7067A8B5}" type="pres">
      <dgm:prSet presAssocID="{C560431E-6A22-C341-A78F-763F53959375}" presName="connectorText" presStyleLbl="sibTrans2D1" presStyleIdx="0" presStyleCnt="2"/>
      <dgm:spPr/>
    </dgm:pt>
    <dgm:pt modelId="{5AA6A34F-F9CF-4346-BF3B-AFBD7C97F296}" type="pres">
      <dgm:prSet presAssocID="{DB8C2638-F3D3-2A46-863B-CB2D2FBF7E6B}" presName="node" presStyleLbl="node1" presStyleIdx="1" presStyleCnt="3" custLinFactX="51744" custLinFactNeighborX="100000" custLinFactNeighborY="89581">
        <dgm:presLayoutVars>
          <dgm:bulletEnabled val="1"/>
        </dgm:presLayoutVars>
      </dgm:prSet>
      <dgm:spPr/>
    </dgm:pt>
    <dgm:pt modelId="{30B9E234-7E14-624D-9F8A-583E36654FCF}" type="pres">
      <dgm:prSet presAssocID="{F0C51B5D-1955-0A48-9726-91D06E747584}" presName="sibTrans" presStyleLbl="sibTrans2D1" presStyleIdx="1" presStyleCnt="2" custAng="4459752" custScaleX="395104" custLinFactX="-300000" custLinFactY="-39334" custLinFactNeighborX="-366878" custLinFactNeighborY="-100000"/>
      <dgm:spPr/>
    </dgm:pt>
    <dgm:pt modelId="{0A6ED877-4474-B545-AF6B-7ABD64DDBFFF}" type="pres">
      <dgm:prSet presAssocID="{F0C51B5D-1955-0A48-9726-91D06E747584}" presName="connectorText" presStyleLbl="sibTrans2D1" presStyleIdx="1" presStyleCnt="2"/>
      <dgm:spPr/>
    </dgm:pt>
    <dgm:pt modelId="{16F988B0-49E8-C94F-ABAE-8D7CB8F4C33B}" type="pres">
      <dgm:prSet presAssocID="{908EEA2F-9AB2-AC45-9FEB-E66483862B96}" presName="node" presStyleLbl="node1" presStyleIdx="2" presStyleCnt="3" custLinFactX="-72131" custLinFactNeighborX="-100000" custLinFactNeighborY="-57012">
        <dgm:presLayoutVars>
          <dgm:bulletEnabled val="1"/>
        </dgm:presLayoutVars>
      </dgm:prSet>
      <dgm:spPr/>
    </dgm:pt>
  </dgm:ptLst>
  <dgm:cxnLst>
    <dgm:cxn modelId="{DE492520-8D2E-944D-BA5C-FF6F8289810A}" type="presOf" srcId="{908EEA2F-9AB2-AC45-9FEB-E66483862B96}" destId="{16F988B0-49E8-C94F-ABAE-8D7CB8F4C33B}" srcOrd="0" destOrd="0" presId="urn:microsoft.com/office/officeart/2005/8/layout/process1"/>
    <dgm:cxn modelId="{9017092F-37B7-F342-B0B3-07EE26CD5005}" type="presOf" srcId="{F0C51B5D-1955-0A48-9726-91D06E747584}" destId="{0A6ED877-4474-B545-AF6B-7ABD64DDBFFF}" srcOrd="1" destOrd="0" presId="urn:microsoft.com/office/officeart/2005/8/layout/process1"/>
    <dgm:cxn modelId="{8C98D82F-35C2-434E-9C25-B388E4B8413A}" type="presOf" srcId="{08598206-471F-8D48-B701-A025F3ABF259}" destId="{FFD0F16C-95DA-844C-868B-39D23FBF66AD}" srcOrd="0" destOrd="0" presId="urn:microsoft.com/office/officeart/2005/8/layout/process1"/>
    <dgm:cxn modelId="{8AA0743D-8296-314F-A4A8-D7AA993F8123}" srcId="{42DBF48B-72A7-504E-B097-DC07CBF243FF}" destId="{908EEA2F-9AB2-AC45-9FEB-E66483862B96}" srcOrd="2" destOrd="0" parTransId="{0FE08F04-C1A1-3F41-95E4-A8321B9D5608}" sibTransId="{2AA93418-1577-B646-8F86-59744C31D3C6}"/>
    <dgm:cxn modelId="{3CE6915E-A701-434F-805B-CD7482C5AD6F}" type="presOf" srcId="{C560431E-6A22-C341-A78F-763F53959375}" destId="{0CDDB505-0A1C-1943-8BBF-D58E7067A8B5}" srcOrd="1" destOrd="0" presId="urn:microsoft.com/office/officeart/2005/8/layout/process1"/>
    <dgm:cxn modelId="{BD3F3367-57F2-E542-8D27-6F18235A5535}" type="presOf" srcId="{DB8C2638-F3D3-2A46-863B-CB2D2FBF7E6B}" destId="{5AA6A34F-F9CF-4346-BF3B-AFBD7C97F296}" srcOrd="0" destOrd="0" presId="urn:microsoft.com/office/officeart/2005/8/layout/process1"/>
    <dgm:cxn modelId="{E3A0E671-BAF3-0044-AEC2-D1871AFB81C3}" type="presOf" srcId="{42DBF48B-72A7-504E-B097-DC07CBF243FF}" destId="{7F3B7610-00A0-AD4E-A884-F910706910BB}" srcOrd="0" destOrd="0" presId="urn:microsoft.com/office/officeart/2005/8/layout/process1"/>
    <dgm:cxn modelId="{8F29D0AE-8791-0B40-95A4-DB4EDE6E61DD}" type="presOf" srcId="{C560431E-6A22-C341-A78F-763F53959375}" destId="{D73CC9FD-9B30-7448-85DA-0FEC6C73A16F}" srcOrd="0" destOrd="0" presId="urn:microsoft.com/office/officeart/2005/8/layout/process1"/>
    <dgm:cxn modelId="{0FE9F8AE-74E5-C84D-9C54-6082B3FCA297}" type="presOf" srcId="{F0C51B5D-1955-0A48-9726-91D06E747584}" destId="{30B9E234-7E14-624D-9F8A-583E36654FCF}" srcOrd="0" destOrd="0" presId="urn:microsoft.com/office/officeart/2005/8/layout/process1"/>
    <dgm:cxn modelId="{70CD46E7-20AC-BD45-941C-E28F0F4705F1}" srcId="{42DBF48B-72A7-504E-B097-DC07CBF243FF}" destId="{08598206-471F-8D48-B701-A025F3ABF259}" srcOrd="0" destOrd="0" parTransId="{ED4C3E97-D052-6B47-83A1-4C49C45A7AEA}" sibTransId="{C560431E-6A22-C341-A78F-763F53959375}"/>
    <dgm:cxn modelId="{88FEA2F5-894C-A743-8DAF-719922F43615}" srcId="{42DBF48B-72A7-504E-B097-DC07CBF243FF}" destId="{DB8C2638-F3D3-2A46-863B-CB2D2FBF7E6B}" srcOrd="1" destOrd="0" parTransId="{E199E044-4FA7-BE43-ADDF-ECC03E69E434}" sibTransId="{F0C51B5D-1955-0A48-9726-91D06E747584}"/>
    <dgm:cxn modelId="{00513449-31B2-F145-B1C0-3ADCD4BA66AC}" type="presParOf" srcId="{7F3B7610-00A0-AD4E-A884-F910706910BB}" destId="{FFD0F16C-95DA-844C-868B-39D23FBF66AD}" srcOrd="0" destOrd="0" presId="urn:microsoft.com/office/officeart/2005/8/layout/process1"/>
    <dgm:cxn modelId="{FFBAAAB8-46F1-3844-9DC0-2C26AD48B446}" type="presParOf" srcId="{7F3B7610-00A0-AD4E-A884-F910706910BB}" destId="{D73CC9FD-9B30-7448-85DA-0FEC6C73A16F}" srcOrd="1" destOrd="0" presId="urn:microsoft.com/office/officeart/2005/8/layout/process1"/>
    <dgm:cxn modelId="{BDC22EB7-7BB4-C44A-BD22-43BF25BE4207}" type="presParOf" srcId="{D73CC9FD-9B30-7448-85DA-0FEC6C73A16F}" destId="{0CDDB505-0A1C-1943-8BBF-D58E7067A8B5}" srcOrd="0" destOrd="0" presId="urn:microsoft.com/office/officeart/2005/8/layout/process1"/>
    <dgm:cxn modelId="{0DDF4A23-9859-6549-8304-C2FB715C285C}" type="presParOf" srcId="{7F3B7610-00A0-AD4E-A884-F910706910BB}" destId="{5AA6A34F-F9CF-4346-BF3B-AFBD7C97F296}" srcOrd="2" destOrd="0" presId="urn:microsoft.com/office/officeart/2005/8/layout/process1"/>
    <dgm:cxn modelId="{5EBD0165-FA88-B44C-B366-6BC824B3DBFA}" type="presParOf" srcId="{7F3B7610-00A0-AD4E-A884-F910706910BB}" destId="{30B9E234-7E14-624D-9F8A-583E36654FCF}" srcOrd="3" destOrd="0" presId="urn:microsoft.com/office/officeart/2005/8/layout/process1"/>
    <dgm:cxn modelId="{32B5EFC2-14D7-4B41-87D6-C5B3147C74AA}" type="presParOf" srcId="{30B9E234-7E14-624D-9F8A-583E36654FCF}" destId="{0A6ED877-4474-B545-AF6B-7ABD64DDBFFF}" srcOrd="0" destOrd="0" presId="urn:microsoft.com/office/officeart/2005/8/layout/process1"/>
    <dgm:cxn modelId="{9477B226-ACB5-684B-925E-877D8CC0F854}" type="presParOf" srcId="{7F3B7610-00A0-AD4E-A884-F910706910BB}" destId="{16F988B0-49E8-C94F-ABAE-8D7CB8F4C33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BB2E88-EC1D-A344-8806-BE4BCB531816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88E55727-D999-7644-8CC6-4E217EC7849D}">
      <dgm:prSet phldrT="[Text]" custT="1"/>
      <dgm:spPr/>
      <dgm:t>
        <a:bodyPr/>
        <a:lstStyle/>
        <a:p>
          <a:r>
            <a:rPr lang="en-US" sz="5400" dirty="0"/>
            <a:t>2.3gb</a:t>
          </a:r>
        </a:p>
      </dgm:t>
    </dgm:pt>
    <dgm:pt modelId="{629E99D9-7703-DC4F-A39C-D8E4FC7886ED}" type="parTrans" cxnId="{CF03F2D2-4AA4-C141-B8C8-30B46E9CA222}">
      <dgm:prSet/>
      <dgm:spPr/>
      <dgm:t>
        <a:bodyPr/>
        <a:lstStyle/>
        <a:p>
          <a:endParaRPr lang="en-US"/>
        </a:p>
      </dgm:t>
    </dgm:pt>
    <dgm:pt modelId="{1BC2A6EA-6142-8042-B661-A77605BA8D03}" type="sibTrans" cxnId="{CF03F2D2-4AA4-C141-B8C8-30B46E9CA222}">
      <dgm:prSet/>
      <dgm:spPr/>
      <dgm:t>
        <a:bodyPr/>
        <a:lstStyle/>
        <a:p>
          <a:endParaRPr lang="en-US"/>
        </a:p>
      </dgm:t>
    </dgm:pt>
    <dgm:pt modelId="{6DD8EE45-0F86-8A4B-B8A6-305A1F85A476}">
      <dgm:prSet phldrT="[Text]" custT="1"/>
      <dgm:spPr/>
      <dgm:t>
        <a:bodyPr/>
        <a:lstStyle/>
        <a:p>
          <a:r>
            <a:rPr lang="en-US" sz="4400" dirty="0"/>
            <a:t>1gb</a:t>
          </a:r>
        </a:p>
      </dgm:t>
    </dgm:pt>
    <dgm:pt modelId="{AEAABFE3-D81F-524F-9030-328689E0D90B}" type="parTrans" cxnId="{C8A370E7-38CB-4344-A145-7D71CC23A24E}">
      <dgm:prSet/>
      <dgm:spPr/>
      <dgm:t>
        <a:bodyPr/>
        <a:lstStyle/>
        <a:p>
          <a:endParaRPr lang="en-US"/>
        </a:p>
      </dgm:t>
    </dgm:pt>
    <dgm:pt modelId="{FC705100-28EC-DA45-96DA-0006AAE4D7E3}" type="sibTrans" cxnId="{C8A370E7-38CB-4344-A145-7D71CC23A24E}">
      <dgm:prSet/>
      <dgm:spPr/>
      <dgm:t>
        <a:bodyPr/>
        <a:lstStyle/>
        <a:p>
          <a:endParaRPr lang="en-US"/>
        </a:p>
      </dgm:t>
    </dgm:pt>
    <dgm:pt modelId="{743E3966-E565-4C4C-BF37-7A2A0E95101C}" type="pres">
      <dgm:prSet presAssocID="{E6BB2E88-EC1D-A344-8806-BE4BCB531816}" presName="CompostProcess" presStyleCnt="0">
        <dgm:presLayoutVars>
          <dgm:dir/>
          <dgm:resizeHandles val="exact"/>
        </dgm:presLayoutVars>
      </dgm:prSet>
      <dgm:spPr/>
    </dgm:pt>
    <dgm:pt modelId="{CA756F08-C3B1-6745-B593-5773C181AC89}" type="pres">
      <dgm:prSet presAssocID="{E6BB2E88-EC1D-A344-8806-BE4BCB531816}" presName="arrow" presStyleLbl="bgShp" presStyleIdx="0" presStyleCnt="1" custLinFactNeighborX="11010" custLinFactNeighborY="-999"/>
      <dgm:spPr/>
    </dgm:pt>
    <dgm:pt modelId="{60F25896-E899-6A46-9E97-D99B9CFCBA7E}" type="pres">
      <dgm:prSet presAssocID="{E6BB2E88-EC1D-A344-8806-BE4BCB531816}" presName="linearProcess" presStyleCnt="0"/>
      <dgm:spPr/>
    </dgm:pt>
    <dgm:pt modelId="{4383F2E8-A40D-CB42-99FF-6A1D54E0D50F}" type="pres">
      <dgm:prSet presAssocID="{88E55727-D999-7644-8CC6-4E217EC7849D}" presName="textNode" presStyleLbl="node1" presStyleIdx="0" presStyleCnt="2">
        <dgm:presLayoutVars>
          <dgm:bulletEnabled val="1"/>
        </dgm:presLayoutVars>
      </dgm:prSet>
      <dgm:spPr/>
    </dgm:pt>
    <dgm:pt modelId="{910BA337-65B2-064E-8635-2AE96B6764DD}" type="pres">
      <dgm:prSet presAssocID="{1BC2A6EA-6142-8042-B661-A77605BA8D03}" presName="sibTrans" presStyleCnt="0"/>
      <dgm:spPr/>
    </dgm:pt>
    <dgm:pt modelId="{9F512543-21F4-2440-B759-F667EBA132E3}" type="pres">
      <dgm:prSet presAssocID="{6DD8EE45-0F86-8A4B-B8A6-305A1F85A476}" presName="textNode" presStyleLbl="node1" presStyleIdx="1" presStyleCnt="2" custScaleX="75000" custScaleY="58008" custLinFactX="10504" custLinFactNeighborX="100000" custLinFactNeighborY="928">
        <dgm:presLayoutVars>
          <dgm:bulletEnabled val="1"/>
        </dgm:presLayoutVars>
      </dgm:prSet>
      <dgm:spPr/>
    </dgm:pt>
  </dgm:ptLst>
  <dgm:cxnLst>
    <dgm:cxn modelId="{4ADDA113-40AC-0C4B-8612-C482C71F579E}" type="presOf" srcId="{88E55727-D999-7644-8CC6-4E217EC7849D}" destId="{4383F2E8-A40D-CB42-99FF-6A1D54E0D50F}" srcOrd="0" destOrd="0" presId="urn:microsoft.com/office/officeart/2005/8/layout/hProcess9"/>
    <dgm:cxn modelId="{27B4BE3B-E372-2045-BE65-FA43C9CEBE12}" type="presOf" srcId="{E6BB2E88-EC1D-A344-8806-BE4BCB531816}" destId="{743E3966-E565-4C4C-BF37-7A2A0E95101C}" srcOrd="0" destOrd="0" presId="urn:microsoft.com/office/officeart/2005/8/layout/hProcess9"/>
    <dgm:cxn modelId="{CAFF977B-3990-B343-9207-130EB33BFAAF}" type="presOf" srcId="{6DD8EE45-0F86-8A4B-B8A6-305A1F85A476}" destId="{9F512543-21F4-2440-B759-F667EBA132E3}" srcOrd="0" destOrd="0" presId="urn:microsoft.com/office/officeart/2005/8/layout/hProcess9"/>
    <dgm:cxn modelId="{CF03F2D2-4AA4-C141-B8C8-30B46E9CA222}" srcId="{E6BB2E88-EC1D-A344-8806-BE4BCB531816}" destId="{88E55727-D999-7644-8CC6-4E217EC7849D}" srcOrd="0" destOrd="0" parTransId="{629E99D9-7703-DC4F-A39C-D8E4FC7886ED}" sibTransId="{1BC2A6EA-6142-8042-B661-A77605BA8D03}"/>
    <dgm:cxn modelId="{C8A370E7-38CB-4344-A145-7D71CC23A24E}" srcId="{E6BB2E88-EC1D-A344-8806-BE4BCB531816}" destId="{6DD8EE45-0F86-8A4B-B8A6-305A1F85A476}" srcOrd="1" destOrd="0" parTransId="{AEAABFE3-D81F-524F-9030-328689E0D90B}" sibTransId="{FC705100-28EC-DA45-96DA-0006AAE4D7E3}"/>
    <dgm:cxn modelId="{39FE4096-DF75-1D4F-9C8B-E0677D850BB7}" type="presParOf" srcId="{743E3966-E565-4C4C-BF37-7A2A0E95101C}" destId="{CA756F08-C3B1-6745-B593-5773C181AC89}" srcOrd="0" destOrd="0" presId="urn:microsoft.com/office/officeart/2005/8/layout/hProcess9"/>
    <dgm:cxn modelId="{0F679864-8643-D44C-97FD-636C161C6B5F}" type="presParOf" srcId="{743E3966-E565-4C4C-BF37-7A2A0E95101C}" destId="{60F25896-E899-6A46-9E97-D99B9CFCBA7E}" srcOrd="1" destOrd="0" presId="urn:microsoft.com/office/officeart/2005/8/layout/hProcess9"/>
    <dgm:cxn modelId="{A6FB27F8-9AD9-1B49-9D6E-04AE40CD7CFB}" type="presParOf" srcId="{60F25896-E899-6A46-9E97-D99B9CFCBA7E}" destId="{4383F2E8-A40D-CB42-99FF-6A1D54E0D50F}" srcOrd="0" destOrd="0" presId="urn:microsoft.com/office/officeart/2005/8/layout/hProcess9"/>
    <dgm:cxn modelId="{8CB1120F-3E67-094C-BF41-B098428FEB77}" type="presParOf" srcId="{60F25896-E899-6A46-9E97-D99B9CFCBA7E}" destId="{910BA337-65B2-064E-8635-2AE96B6764DD}" srcOrd="1" destOrd="0" presId="urn:microsoft.com/office/officeart/2005/8/layout/hProcess9"/>
    <dgm:cxn modelId="{33800E19-6B6C-2343-BDB2-E7E6F4072476}" type="presParOf" srcId="{60F25896-E899-6A46-9E97-D99B9CFCBA7E}" destId="{9F512543-21F4-2440-B759-F667EBA132E3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58617F-BB65-9C43-B9CA-8292B65B8F77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1DF2DC8F-1A80-7946-961D-28E7881FEC9D}">
      <dgm:prSet phldrT="[Text]"/>
      <dgm:spPr/>
      <dgm:t>
        <a:bodyPr/>
        <a:lstStyle/>
        <a:p>
          <a:r>
            <a:rPr lang="en-US" dirty="0"/>
            <a:t>500000 Customers</a:t>
          </a:r>
        </a:p>
      </dgm:t>
    </dgm:pt>
    <dgm:pt modelId="{E61EF6BF-B851-C743-A70F-A79DAE2D90D7}" type="parTrans" cxnId="{A6638343-7CB3-584C-A2F7-B2958A709037}">
      <dgm:prSet/>
      <dgm:spPr/>
      <dgm:t>
        <a:bodyPr/>
        <a:lstStyle/>
        <a:p>
          <a:endParaRPr lang="en-US"/>
        </a:p>
      </dgm:t>
    </dgm:pt>
    <dgm:pt modelId="{E692D306-7C0F-6B4B-82DD-E3FA0C2D52A3}" type="sibTrans" cxnId="{A6638343-7CB3-584C-A2F7-B2958A709037}">
      <dgm:prSet/>
      <dgm:spPr/>
      <dgm:t>
        <a:bodyPr/>
        <a:lstStyle/>
        <a:p>
          <a:endParaRPr lang="en-US"/>
        </a:p>
      </dgm:t>
    </dgm:pt>
    <dgm:pt modelId="{15551C7F-3543-9047-9FC7-D337C3BF9D5C}">
      <dgm:prSet phldrT="[Text]"/>
      <dgm:spPr/>
      <dgm:t>
        <a:bodyPr/>
        <a:lstStyle/>
        <a:p>
          <a:r>
            <a:rPr lang="en-US" dirty="0"/>
            <a:t>2 Monthly Orders</a:t>
          </a:r>
        </a:p>
      </dgm:t>
    </dgm:pt>
    <dgm:pt modelId="{FC2E6220-8552-6B46-A3E5-09256B3DF532}" type="parTrans" cxnId="{E3CD26C7-0891-0748-9E85-3B5C985432F2}">
      <dgm:prSet/>
      <dgm:spPr/>
      <dgm:t>
        <a:bodyPr/>
        <a:lstStyle/>
        <a:p>
          <a:endParaRPr lang="en-US"/>
        </a:p>
      </dgm:t>
    </dgm:pt>
    <dgm:pt modelId="{67BA2149-5258-2142-86DB-7E46EAA783D8}" type="sibTrans" cxnId="{E3CD26C7-0891-0748-9E85-3B5C985432F2}">
      <dgm:prSet/>
      <dgm:spPr/>
      <dgm:t>
        <a:bodyPr/>
        <a:lstStyle/>
        <a:p>
          <a:endParaRPr lang="en-US"/>
        </a:p>
      </dgm:t>
    </dgm:pt>
    <dgm:pt modelId="{9CB69A38-A477-5C4D-8A7C-EA9082C8FD25}">
      <dgm:prSet phldrT="[Text]"/>
      <dgm:spPr/>
      <dgm:t>
        <a:bodyPr/>
        <a:lstStyle/>
        <a:p>
          <a:r>
            <a:rPr lang="en-US" dirty="0"/>
            <a:t>$95/order</a:t>
          </a:r>
        </a:p>
      </dgm:t>
    </dgm:pt>
    <dgm:pt modelId="{63644807-679E-F244-A08A-C1264FBA1140}" type="parTrans" cxnId="{52DCDE92-B13C-224F-85F7-1B1A8812D82D}">
      <dgm:prSet/>
      <dgm:spPr/>
      <dgm:t>
        <a:bodyPr/>
        <a:lstStyle/>
        <a:p>
          <a:endParaRPr lang="en-US"/>
        </a:p>
      </dgm:t>
    </dgm:pt>
    <dgm:pt modelId="{23C3459A-25B2-C848-8BDA-6667D211CE60}" type="sibTrans" cxnId="{52DCDE92-B13C-224F-85F7-1B1A8812D82D}">
      <dgm:prSet/>
      <dgm:spPr/>
      <dgm:t>
        <a:bodyPr/>
        <a:lstStyle/>
        <a:p>
          <a:endParaRPr lang="en-US"/>
        </a:p>
      </dgm:t>
    </dgm:pt>
    <dgm:pt modelId="{9C40A502-055D-9641-8DF8-EB2C69572402}" type="pres">
      <dgm:prSet presAssocID="{6C58617F-BB65-9C43-B9CA-8292B65B8F77}" presName="compositeShape" presStyleCnt="0">
        <dgm:presLayoutVars>
          <dgm:dir/>
          <dgm:resizeHandles/>
        </dgm:presLayoutVars>
      </dgm:prSet>
      <dgm:spPr/>
    </dgm:pt>
    <dgm:pt modelId="{BF702133-A999-864B-BA6C-9863FCF29502}" type="pres">
      <dgm:prSet presAssocID="{6C58617F-BB65-9C43-B9CA-8292B65B8F77}" presName="pyramid" presStyleLbl="node1" presStyleIdx="0" presStyleCnt="1" custLinFactNeighborX="-3842" custLinFactNeighborY="1315"/>
      <dgm:spPr/>
    </dgm:pt>
    <dgm:pt modelId="{A92B799B-3C64-7044-AFAB-8386D7BF9525}" type="pres">
      <dgm:prSet presAssocID="{6C58617F-BB65-9C43-B9CA-8292B65B8F77}" presName="theList" presStyleCnt="0"/>
      <dgm:spPr/>
    </dgm:pt>
    <dgm:pt modelId="{8509039B-182C-4746-8E0B-EF440A162C27}" type="pres">
      <dgm:prSet presAssocID="{1DF2DC8F-1A80-7946-961D-28E7881FEC9D}" presName="aNode" presStyleLbl="fgAcc1" presStyleIdx="0" presStyleCnt="3">
        <dgm:presLayoutVars>
          <dgm:bulletEnabled val="1"/>
        </dgm:presLayoutVars>
      </dgm:prSet>
      <dgm:spPr/>
    </dgm:pt>
    <dgm:pt modelId="{D1F131B5-BEB3-224A-AD72-48AF03A2C497}" type="pres">
      <dgm:prSet presAssocID="{1DF2DC8F-1A80-7946-961D-28E7881FEC9D}" presName="aSpace" presStyleCnt="0"/>
      <dgm:spPr/>
    </dgm:pt>
    <dgm:pt modelId="{F3E56C8E-EBFE-E54D-8C19-B730EB4FF5DA}" type="pres">
      <dgm:prSet presAssocID="{15551C7F-3543-9047-9FC7-D337C3BF9D5C}" presName="aNode" presStyleLbl="fgAcc1" presStyleIdx="1" presStyleCnt="3">
        <dgm:presLayoutVars>
          <dgm:bulletEnabled val="1"/>
        </dgm:presLayoutVars>
      </dgm:prSet>
      <dgm:spPr/>
    </dgm:pt>
    <dgm:pt modelId="{75FE8A87-37CC-3A4B-95F0-ED718E1F5A6C}" type="pres">
      <dgm:prSet presAssocID="{15551C7F-3543-9047-9FC7-D337C3BF9D5C}" presName="aSpace" presStyleCnt="0"/>
      <dgm:spPr/>
    </dgm:pt>
    <dgm:pt modelId="{DDFE931E-0BFE-0B4D-9C48-4B6DD832DF53}" type="pres">
      <dgm:prSet presAssocID="{9CB69A38-A477-5C4D-8A7C-EA9082C8FD25}" presName="aNode" presStyleLbl="fgAcc1" presStyleIdx="2" presStyleCnt="3">
        <dgm:presLayoutVars>
          <dgm:bulletEnabled val="1"/>
        </dgm:presLayoutVars>
      </dgm:prSet>
      <dgm:spPr/>
    </dgm:pt>
    <dgm:pt modelId="{3022C50F-68DB-DF4D-84BB-EC5F25B96442}" type="pres">
      <dgm:prSet presAssocID="{9CB69A38-A477-5C4D-8A7C-EA9082C8FD25}" presName="aSpace" presStyleCnt="0"/>
      <dgm:spPr/>
    </dgm:pt>
  </dgm:ptLst>
  <dgm:cxnLst>
    <dgm:cxn modelId="{A6638343-7CB3-584C-A2F7-B2958A709037}" srcId="{6C58617F-BB65-9C43-B9CA-8292B65B8F77}" destId="{1DF2DC8F-1A80-7946-961D-28E7881FEC9D}" srcOrd="0" destOrd="0" parTransId="{E61EF6BF-B851-C743-A70F-A79DAE2D90D7}" sibTransId="{E692D306-7C0F-6B4B-82DD-E3FA0C2D52A3}"/>
    <dgm:cxn modelId="{F2EE0C47-CFB9-1149-96E3-DF6AF00EE521}" type="presOf" srcId="{6C58617F-BB65-9C43-B9CA-8292B65B8F77}" destId="{9C40A502-055D-9641-8DF8-EB2C69572402}" srcOrd="0" destOrd="0" presId="urn:microsoft.com/office/officeart/2005/8/layout/pyramid2"/>
    <dgm:cxn modelId="{76203961-9F56-7B40-9763-7B36DB31AC31}" type="presOf" srcId="{1DF2DC8F-1A80-7946-961D-28E7881FEC9D}" destId="{8509039B-182C-4746-8E0B-EF440A162C27}" srcOrd="0" destOrd="0" presId="urn:microsoft.com/office/officeart/2005/8/layout/pyramid2"/>
    <dgm:cxn modelId="{FA4BC57F-9BA6-DB42-A15B-CA36F1B04C22}" type="presOf" srcId="{9CB69A38-A477-5C4D-8A7C-EA9082C8FD25}" destId="{DDFE931E-0BFE-0B4D-9C48-4B6DD832DF53}" srcOrd="0" destOrd="0" presId="urn:microsoft.com/office/officeart/2005/8/layout/pyramid2"/>
    <dgm:cxn modelId="{52DCDE92-B13C-224F-85F7-1B1A8812D82D}" srcId="{6C58617F-BB65-9C43-B9CA-8292B65B8F77}" destId="{9CB69A38-A477-5C4D-8A7C-EA9082C8FD25}" srcOrd="2" destOrd="0" parTransId="{63644807-679E-F244-A08A-C1264FBA1140}" sibTransId="{23C3459A-25B2-C848-8BDA-6667D211CE60}"/>
    <dgm:cxn modelId="{E3CD26C7-0891-0748-9E85-3B5C985432F2}" srcId="{6C58617F-BB65-9C43-B9CA-8292B65B8F77}" destId="{15551C7F-3543-9047-9FC7-D337C3BF9D5C}" srcOrd="1" destOrd="0" parTransId="{FC2E6220-8552-6B46-A3E5-09256B3DF532}" sibTransId="{67BA2149-5258-2142-86DB-7E46EAA783D8}"/>
    <dgm:cxn modelId="{27B26BF0-F542-6D4C-B2C0-2EDC625B220C}" type="presOf" srcId="{15551C7F-3543-9047-9FC7-D337C3BF9D5C}" destId="{F3E56C8E-EBFE-E54D-8C19-B730EB4FF5DA}" srcOrd="0" destOrd="0" presId="urn:microsoft.com/office/officeart/2005/8/layout/pyramid2"/>
    <dgm:cxn modelId="{1171BA19-9D79-2645-925A-2767055AD73D}" type="presParOf" srcId="{9C40A502-055D-9641-8DF8-EB2C69572402}" destId="{BF702133-A999-864B-BA6C-9863FCF29502}" srcOrd="0" destOrd="0" presId="urn:microsoft.com/office/officeart/2005/8/layout/pyramid2"/>
    <dgm:cxn modelId="{00E4A3CA-4BDB-9B4A-8D32-E9B68311ECB7}" type="presParOf" srcId="{9C40A502-055D-9641-8DF8-EB2C69572402}" destId="{A92B799B-3C64-7044-AFAB-8386D7BF9525}" srcOrd="1" destOrd="0" presId="urn:microsoft.com/office/officeart/2005/8/layout/pyramid2"/>
    <dgm:cxn modelId="{76E808CF-C97D-684F-83D2-7AF99C7A3A4B}" type="presParOf" srcId="{A92B799B-3C64-7044-AFAB-8386D7BF9525}" destId="{8509039B-182C-4746-8E0B-EF440A162C27}" srcOrd="0" destOrd="0" presId="urn:microsoft.com/office/officeart/2005/8/layout/pyramid2"/>
    <dgm:cxn modelId="{60E47E43-8670-384A-AE75-5E1082F330A9}" type="presParOf" srcId="{A92B799B-3C64-7044-AFAB-8386D7BF9525}" destId="{D1F131B5-BEB3-224A-AD72-48AF03A2C497}" srcOrd="1" destOrd="0" presId="urn:microsoft.com/office/officeart/2005/8/layout/pyramid2"/>
    <dgm:cxn modelId="{D30ABB97-4E64-444D-AE6A-51E388C5C6FB}" type="presParOf" srcId="{A92B799B-3C64-7044-AFAB-8386D7BF9525}" destId="{F3E56C8E-EBFE-E54D-8C19-B730EB4FF5DA}" srcOrd="2" destOrd="0" presId="urn:microsoft.com/office/officeart/2005/8/layout/pyramid2"/>
    <dgm:cxn modelId="{18BA2F81-D12E-4B45-B3FD-1C7CE0D192B9}" type="presParOf" srcId="{A92B799B-3C64-7044-AFAB-8386D7BF9525}" destId="{75FE8A87-37CC-3A4B-95F0-ED718E1F5A6C}" srcOrd="3" destOrd="0" presId="urn:microsoft.com/office/officeart/2005/8/layout/pyramid2"/>
    <dgm:cxn modelId="{95F8F66B-3915-7546-A8E2-7B82A2429D7C}" type="presParOf" srcId="{A92B799B-3C64-7044-AFAB-8386D7BF9525}" destId="{DDFE931E-0BFE-0B4D-9C48-4B6DD832DF53}" srcOrd="4" destOrd="0" presId="urn:microsoft.com/office/officeart/2005/8/layout/pyramid2"/>
    <dgm:cxn modelId="{91332980-715A-A44F-8F0D-8D6240B75FCB}" type="presParOf" srcId="{A92B799B-3C64-7044-AFAB-8386D7BF9525}" destId="{3022C50F-68DB-DF4D-84BB-EC5F25B9644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0F16C-95DA-844C-868B-39D23FBF66AD}">
      <dsp:nvSpPr>
        <dsp:cNvPr id="0" name=""/>
        <dsp:cNvSpPr/>
      </dsp:nvSpPr>
      <dsp:spPr>
        <a:xfrm>
          <a:off x="6647" y="944911"/>
          <a:ext cx="3566880" cy="1768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reorder_history</a:t>
          </a: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u="none" strike="noStrike" kern="1200" dirty="0">
              <a:effectLst/>
            </a:rPr>
            <a:t>(0,1,1,1,1,1,0,1)</a:t>
          </a:r>
          <a:endParaRPr lang="en-US" sz="2800" b="1" kern="1200" dirty="0"/>
        </a:p>
      </dsp:txBody>
      <dsp:txXfrm>
        <a:off x="58457" y="996721"/>
        <a:ext cx="3463260" cy="1665300"/>
      </dsp:txXfrm>
    </dsp:sp>
    <dsp:sp modelId="{D73CC9FD-9B30-7448-85DA-0FEC6C73A16F}">
      <dsp:nvSpPr>
        <dsp:cNvPr id="0" name=""/>
        <dsp:cNvSpPr/>
      </dsp:nvSpPr>
      <dsp:spPr>
        <a:xfrm rot="937699">
          <a:off x="4051675" y="2215504"/>
          <a:ext cx="1671159" cy="293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53301" y="2262286"/>
        <a:ext cx="1583217" cy="175885"/>
      </dsp:txXfrm>
    </dsp:sp>
    <dsp:sp modelId="{5AA6A34F-F9CF-4346-BF3B-AFBD7C97F296}">
      <dsp:nvSpPr>
        <dsp:cNvPr id="0" name=""/>
        <dsp:cNvSpPr/>
      </dsp:nvSpPr>
      <dsp:spPr>
        <a:xfrm>
          <a:off x="6100472" y="2011246"/>
          <a:ext cx="4026223" cy="1337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‘</a:t>
          </a:r>
          <a:r>
            <a:rPr lang="en-US" sz="3200" kern="1200" dirty="0" err="1"/>
            <a:t>max_consec_reorders</a:t>
          </a:r>
          <a:r>
            <a:rPr lang="en-US" sz="3200" kern="1200" dirty="0"/>
            <a:t>’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5</a:t>
          </a:r>
        </a:p>
      </dsp:txBody>
      <dsp:txXfrm>
        <a:off x="6139657" y="2050431"/>
        <a:ext cx="3947853" cy="1259520"/>
      </dsp:txXfrm>
    </dsp:sp>
    <dsp:sp modelId="{30B9E234-7E14-624D-9F8A-583E36654FCF}">
      <dsp:nvSpPr>
        <dsp:cNvPr id="0" name=""/>
        <dsp:cNvSpPr/>
      </dsp:nvSpPr>
      <dsp:spPr>
        <a:xfrm rot="20299682">
          <a:off x="4031054" y="1014051"/>
          <a:ext cx="1345299" cy="328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034535" y="1097894"/>
        <a:ext cx="1246812" cy="196974"/>
      </dsp:txXfrm>
    </dsp:sp>
    <dsp:sp modelId="{16F988B0-49E8-C94F-ABAE-8D7CB8F4C33B}">
      <dsp:nvSpPr>
        <dsp:cNvPr id="0" name=""/>
        <dsp:cNvSpPr/>
      </dsp:nvSpPr>
      <dsp:spPr>
        <a:xfrm>
          <a:off x="6603304" y="223080"/>
          <a:ext cx="2510152" cy="1330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last_reorder</a:t>
          </a:r>
          <a:endParaRPr lang="en-US" sz="3200" kern="1200" dirty="0"/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0</a:t>
          </a:r>
        </a:p>
      </dsp:txBody>
      <dsp:txXfrm>
        <a:off x="6642281" y="262057"/>
        <a:ext cx="2432198" cy="125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0F16C-95DA-844C-868B-39D23FBF66AD}">
      <dsp:nvSpPr>
        <dsp:cNvPr id="0" name=""/>
        <dsp:cNvSpPr/>
      </dsp:nvSpPr>
      <dsp:spPr>
        <a:xfrm>
          <a:off x="4788" y="914524"/>
          <a:ext cx="1431192" cy="858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int64</a:t>
          </a:r>
        </a:p>
      </dsp:txBody>
      <dsp:txXfrm>
        <a:off x="29939" y="939675"/>
        <a:ext cx="1380890" cy="808413"/>
      </dsp:txXfrm>
    </dsp:sp>
    <dsp:sp modelId="{D73CC9FD-9B30-7448-85DA-0FEC6C73A16F}">
      <dsp:nvSpPr>
        <dsp:cNvPr id="0" name=""/>
        <dsp:cNvSpPr/>
      </dsp:nvSpPr>
      <dsp:spPr>
        <a:xfrm rot="894568">
          <a:off x="1773737" y="1450755"/>
          <a:ext cx="799621" cy="354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75529" y="1508044"/>
        <a:ext cx="693141" cy="212961"/>
      </dsp:txXfrm>
    </dsp:sp>
    <dsp:sp modelId="{5AA6A34F-F9CF-4346-BF3B-AFBD7C97F296}">
      <dsp:nvSpPr>
        <dsp:cNvPr id="0" name=""/>
        <dsp:cNvSpPr/>
      </dsp:nvSpPr>
      <dsp:spPr>
        <a:xfrm>
          <a:off x="2893907" y="1683770"/>
          <a:ext cx="1431192" cy="858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int32</a:t>
          </a:r>
        </a:p>
      </dsp:txBody>
      <dsp:txXfrm>
        <a:off x="2919058" y="1708921"/>
        <a:ext cx="1380890" cy="808413"/>
      </dsp:txXfrm>
    </dsp:sp>
    <dsp:sp modelId="{30B9E234-7E14-624D-9F8A-583E36654FCF}">
      <dsp:nvSpPr>
        <dsp:cNvPr id="0" name=""/>
        <dsp:cNvSpPr/>
      </dsp:nvSpPr>
      <dsp:spPr>
        <a:xfrm rot="20498729">
          <a:off x="1744651" y="805703"/>
          <a:ext cx="838752" cy="354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747360" y="893455"/>
        <a:ext cx="732272" cy="212961"/>
      </dsp:txXfrm>
    </dsp:sp>
    <dsp:sp modelId="{16F988B0-49E8-C94F-ABAE-8D7CB8F4C33B}">
      <dsp:nvSpPr>
        <dsp:cNvPr id="0" name=""/>
        <dsp:cNvSpPr/>
      </dsp:nvSpPr>
      <dsp:spPr>
        <a:xfrm>
          <a:off x="2834902" y="424953"/>
          <a:ext cx="1431192" cy="858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int16</a:t>
          </a:r>
        </a:p>
      </dsp:txBody>
      <dsp:txXfrm>
        <a:off x="2860053" y="450104"/>
        <a:ext cx="1380890" cy="808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56F08-C3B1-6745-B593-5773C181AC89}">
      <dsp:nvSpPr>
        <dsp:cNvPr id="0" name=""/>
        <dsp:cNvSpPr/>
      </dsp:nvSpPr>
      <dsp:spPr>
        <a:xfrm>
          <a:off x="764619" y="0"/>
          <a:ext cx="4332843" cy="27384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3F2E8-A40D-CB42-99FF-6A1D54E0D50F}">
      <dsp:nvSpPr>
        <dsp:cNvPr id="0" name=""/>
        <dsp:cNvSpPr/>
      </dsp:nvSpPr>
      <dsp:spPr>
        <a:xfrm>
          <a:off x="497799" y="821544"/>
          <a:ext cx="2198280" cy="1095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2.3gb</a:t>
          </a:r>
        </a:p>
      </dsp:txBody>
      <dsp:txXfrm>
        <a:off x="551272" y="875017"/>
        <a:ext cx="2091334" cy="988446"/>
      </dsp:txXfrm>
    </dsp:sp>
    <dsp:sp modelId="{9F512543-21F4-2440-B759-F667EBA132E3}">
      <dsp:nvSpPr>
        <dsp:cNvPr id="0" name=""/>
        <dsp:cNvSpPr/>
      </dsp:nvSpPr>
      <dsp:spPr>
        <a:xfrm>
          <a:off x="3436733" y="1061697"/>
          <a:ext cx="1648710" cy="635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1gb</a:t>
          </a:r>
        </a:p>
      </dsp:txBody>
      <dsp:txXfrm>
        <a:off x="3467751" y="1092715"/>
        <a:ext cx="1586674" cy="573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02133-A999-864B-BA6C-9863FCF29502}">
      <dsp:nvSpPr>
        <dsp:cNvPr id="0" name=""/>
        <dsp:cNvSpPr/>
      </dsp:nvSpPr>
      <dsp:spPr>
        <a:xfrm>
          <a:off x="643729" y="0"/>
          <a:ext cx="4495270" cy="449527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9039B-182C-4746-8E0B-EF440A162C27}">
      <dsp:nvSpPr>
        <dsp:cNvPr id="0" name=""/>
        <dsp:cNvSpPr/>
      </dsp:nvSpPr>
      <dsp:spPr>
        <a:xfrm>
          <a:off x="3064073" y="451941"/>
          <a:ext cx="2921925" cy="1064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500000 Customers</a:t>
          </a:r>
        </a:p>
      </dsp:txBody>
      <dsp:txXfrm>
        <a:off x="3116019" y="503887"/>
        <a:ext cx="2818033" cy="960222"/>
      </dsp:txXfrm>
    </dsp:sp>
    <dsp:sp modelId="{F3E56C8E-EBFE-E54D-8C19-B730EB4FF5DA}">
      <dsp:nvSpPr>
        <dsp:cNvPr id="0" name=""/>
        <dsp:cNvSpPr/>
      </dsp:nvSpPr>
      <dsp:spPr>
        <a:xfrm>
          <a:off x="3064073" y="1649070"/>
          <a:ext cx="2921925" cy="1064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 Monthly Orders</a:t>
          </a:r>
        </a:p>
      </dsp:txBody>
      <dsp:txXfrm>
        <a:off x="3116019" y="1701016"/>
        <a:ext cx="2818033" cy="960222"/>
      </dsp:txXfrm>
    </dsp:sp>
    <dsp:sp modelId="{DDFE931E-0BFE-0B4D-9C48-4B6DD832DF53}">
      <dsp:nvSpPr>
        <dsp:cNvPr id="0" name=""/>
        <dsp:cNvSpPr/>
      </dsp:nvSpPr>
      <dsp:spPr>
        <a:xfrm>
          <a:off x="3064073" y="2846199"/>
          <a:ext cx="2921925" cy="106411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$95/order</a:t>
          </a:r>
        </a:p>
      </dsp:txBody>
      <dsp:txXfrm>
        <a:off x="3116019" y="2898145"/>
        <a:ext cx="2818033" cy="960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EEA68-5D51-384A-933F-33C16F2F7938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2327-A1BE-1145-9C1D-9F78FA6F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user_product_average_days_since_prior_order</a:t>
            </a:r>
            <a:r>
              <a:rPr lang="en-US" dirty="0"/>
              <a:t>’</a:t>
            </a:r>
          </a:p>
          <a:p>
            <a:r>
              <a:rPr lang="en-US" dirty="0"/>
              <a:t>5% </a:t>
            </a:r>
            <a:r>
              <a:rPr lang="en-US" dirty="0" err="1"/>
              <a:t>NaN</a:t>
            </a:r>
            <a:r>
              <a:rPr lang="en-US" dirty="0"/>
              <a:t> but </a:t>
            </a:r>
            <a:r>
              <a:rPr lang="en-US" dirty="0" err="1"/>
              <a:t>NaN</a:t>
            </a:r>
            <a:r>
              <a:rPr lang="en-US" dirty="0"/>
              <a:t> itself told a story, so couldn’t just remove. Hence Binning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2327-A1BE-1145-9C1D-9F78FA6FCC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2327-A1BE-1145-9C1D-9F78FA6FCC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9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3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6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5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88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2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6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84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9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9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34D-3875-5C42-A4A7-B6ABEDE2E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6300" dirty="0" err="1"/>
              <a:t>Instakart</a:t>
            </a:r>
            <a:r>
              <a:rPr lang="en-US" sz="16300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FEFB2-90CB-254E-AC28-1332E6423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Du</a:t>
            </a:r>
          </a:p>
        </p:txBody>
      </p:sp>
    </p:spTree>
    <p:extLst>
      <p:ext uri="{BB962C8B-B14F-4D97-AF65-F5344CB8AC3E}">
        <p14:creationId xmlns:p14="http://schemas.microsoft.com/office/powerpoint/2010/main" val="31395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0E9F-E665-CA44-AE1E-7616549C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3F2AC-5DB4-7742-9327-7DCEC435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3" y="2405732"/>
            <a:ext cx="6416675" cy="4023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15FA02-671D-A042-830E-286A265AF259}"/>
              </a:ext>
            </a:extLst>
          </p:cNvPr>
          <p:cNvSpPr/>
          <p:nvPr/>
        </p:nvSpPr>
        <p:spPr>
          <a:xfrm>
            <a:off x="6743698" y="3357564"/>
            <a:ext cx="3629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F1 Score After Resampling: </a:t>
            </a:r>
            <a:r>
              <a:rPr lang="en-US" sz="3600" b="1" dirty="0"/>
              <a:t>0.201</a:t>
            </a:r>
          </a:p>
        </p:txBody>
      </p:sp>
    </p:spTree>
    <p:extLst>
      <p:ext uri="{BB962C8B-B14F-4D97-AF65-F5344CB8AC3E}">
        <p14:creationId xmlns:p14="http://schemas.microsoft.com/office/powerpoint/2010/main" val="37992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9E11-2B05-F54F-99E9-4907C4D3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all features (individually)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76A9-E86B-B24A-8481-DE871C3F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/var/folders/9b/y8qwfp2d181ckkkrj802qfl80000gn/T/com.microsoft.Powerpoint/WebArchiveCopyPasteTempFiles/p575?hash=e3c4d1af231b73f719cce7bc9a736f8f">
            <a:extLst>
              <a:ext uri="{FF2B5EF4-FFF2-40B4-BE49-F238E27FC236}">
                <a16:creationId xmlns:a16="http://schemas.microsoft.com/office/drawing/2014/main" id="{35D3753A-779C-9F47-B6BB-6B1139D7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6" y="1797257"/>
            <a:ext cx="10380133" cy="50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3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9E11-2B05-F54F-99E9-4907C4D3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all features (individually)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C505F2-5F44-8544-8E99-8C07CA931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114637"/>
              </p:ext>
            </p:extLst>
          </p:nvPr>
        </p:nvGraphicFramePr>
        <p:xfrm>
          <a:off x="447768" y="3168756"/>
          <a:ext cx="10872792" cy="158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198">
                  <a:extLst>
                    <a:ext uri="{9D8B030D-6E8A-4147-A177-3AD203B41FA5}">
                      <a16:colId xmlns:a16="http://schemas.microsoft.com/office/drawing/2014/main" val="3653139117"/>
                    </a:ext>
                  </a:extLst>
                </a:gridCol>
                <a:gridCol w="2834784">
                  <a:extLst>
                    <a:ext uri="{9D8B030D-6E8A-4147-A177-3AD203B41FA5}">
                      <a16:colId xmlns:a16="http://schemas.microsoft.com/office/drawing/2014/main" val="855919589"/>
                    </a:ext>
                  </a:extLst>
                </a:gridCol>
                <a:gridCol w="2601612">
                  <a:extLst>
                    <a:ext uri="{9D8B030D-6E8A-4147-A177-3AD203B41FA5}">
                      <a16:colId xmlns:a16="http://schemas.microsoft.com/office/drawing/2014/main" val="439534288"/>
                    </a:ext>
                  </a:extLst>
                </a:gridCol>
                <a:gridCol w="2718198">
                  <a:extLst>
                    <a:ext uri="{9D8B030D-6E8A-4147-A177-3AD203B41FA5}">
                      <a16:colId xmlns:a16="http://schemas.microsoft.com/office/drawing/2014/main" val="428249626"/>
                    </a:ext>
                  </a:extLst>
                </a:gridCol>
              </a:tblGrid>
              <a:tr h="9301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 Order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Max </a:t>
                      </a:r>
                      <a:r>
                        <a:rPr lang="en-US" sz="2800" dirty="0" err="1"/>
                        <a:t>Consec</a:t>
                      </a:r>
                      <a:r>
                        <a:rPr lang="en-US" sz="2800" dirty="0"/>
                        <a:t> Reorders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Last Reorder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Aisles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95247"/>
                  </a:ext>
                </a:extLst>
              </a:tr>
              <a:tr h="6419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6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7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8B2B-C03F-AD47-B0DB-5A57D781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 all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F5AE-B43B-BC49-98C3-FFA3C2B5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168" y="3678865"/>
            <a:ext cx="3979070" cy="721685"/>
          </a:xfrm>
        </p:spPr>
        <p:txBody>
          <a:bodyPr>
            <a:normAutofit/>
          </a:bodyPr>
          <a:lstStyle/>
          <a:p>
            <a:r>
              <a:rPr lang="en-US" sz="3600" b="1" dirty="0"/>
              <a:t>F1 Score: 0.32624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B6EC4-A0FE-6C41-B9ED-A2BB2EA3A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62255"/>
              </p:ext>
            </p:extLst>
          </p:nvPr>
        </p:nvGraphicFramePr>
        <p:xfrm>
          <a:off x="1203323" y="1728788"/>
          <a:ext cx="5454652" cy="4818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640">
                  <a:extLst>
                    <a:ext uri="{9D8B030D-6E8A-4147-A177-3AD203B41FA5}">
                      <a16:colId xmlns:a16="http://schemas.microsoft.com/office/drawing/2014/main" val="1534183112"/>
                    </a:ext>
                  </a:extLst>
                </a:gridCol>
                <a:gridCol w="2386012">
                  <a:extLst>
                    <a:ext uri="{9D8B030D-6E8A-4147-A177-3AD203B41FA5}">
                      <a16:colId xmlns:a16="http://schemas.microsoft.com/office/drawing/2014/main" val="276964579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4831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Consecutive Reorders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0.413161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960046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Cart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0313312"/>
                  </a:ext>
                </a:extLst>
              </a:tr>
              <a:tr h="402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Reorder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0.248632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346743"/>
                  </a:ext>
                </a:extLst>
              </a:tr>
              <a:tr h="468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Order Frequency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0.215626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271617"/>
                  </a:ext>
                </a:extLst>
              </a:tr>
              <a:tr h="402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 Fruit Aisle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0.081017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790470"/>
                  </a:ext>
                </a:extLst>
              </a:tr>
              <a:tr h="402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0.072444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955744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Seltzer Aisle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0.061491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713819"/>
                  </a:ext>
                </a:extLst>
              </a:tr>
              <a:tr h="402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20-25 days since last order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63654"/>
                  </a:ext>
                </a:extLst>
              </a:tr>
              <a:tr h="402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Aisle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0.051247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306359"/>
                  </a:ext>
                </a:extLst>
              </a:tr>
              <a:tr h="402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15-20 days since last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0.050933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56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7818-A003-7048-9495-EF0AEB1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F689F-1CFB-FD45-8B49-B83139C440DF}"/>
              </a:ext>
            </a:extLst>
          </p:cNvPr>
          <p:cNvSpPr/>
          <p:nvPr/>
        </p:nvSpPr>
        <p:spPr>
          <a:xfrm>
            <a:off x="2248617" y="1895075"/>
            <a:ext cx="3635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F1 Score: 0.37117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53D8EA-3E39-DE48-AE14-FF68BFFB771A}"/>
              </a:ext>
            </a:extLst>
          </p:cNvPr>
          <p:cNvSpPr txBox="1">
            <a:spLocks/>
          </p:cNvSpPr>
          <p:nvPr/>
        </p:nvSpPr>
        <p:spPr>
          <a:xfrm>
            <a:off x="1024128" y="2997982"/>
            <a:ext cx="5819585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9CE05-DC67-5544-B05C-5B9B02AA9480}"/>
              </a:ext>
            </a:extLst>
          </p:cNvPr>
          <p:cNvSpPr/>
          <p:nvPr/>
        </p:nvSpPr>
        <p:spPr>
          <a:xfrm>
            <a:off x="2370445" y="4497598"/>
            <a:ext cx="3513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F1 Score:  0.3396</a:t>
            </a:r>
          </a:p>
        </p:txBody>
      </p:sp>
    </p:spTree>
    <p:extLst>
      <p:ext uri="{BB962C8B-B14F-4D97-AF65-F5344CB8AC3E}">
        <p14:creationId xmlns:p14="http://schemas.microsoft.com/office/powerpoint/2010/main" val="2181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1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05B2E5-74BF-C646-B645-509C4C9CD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66"/>
          <a:stretch/>
        </p:blipFill>
        <p:spPr>
          <a:xfrm>
            <a:off x="1224153" y="1777961"/>
            <a:ext cx="9062847" cy="48160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D6A8505-9ECC-D143-9CEB-BBC6E1AE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5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71F-5645-914A-A85E-0DD78712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Gain scores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FAE7AD4-9C4B-4349-805C-E03F71D4BB56}"/>
              </a:ext>
            </a:extLst>
          </p:cNvPr>
          <p:cNvGraphicFramePr>
            <a:graphicFrameLocks/>
          </p:cNvGraphicFramePr>
          <p:nvPr/>
        </p:nvGraphicFramePr>
        <p:xfrm>
          <a:off x="895540" y="2771775"/>
          <a:ext cx="9034272" cy="3214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8215">
                  <a:extLst>
                    <a:ext uri="{9D8B030D-6E8A-4147-A177-3AD203B41FA5}">
                      <a16:colId xmlns:a16="http://schemas.microsoft.com/office/drawing/2014/main" val="3105592678"/>
                    </a:ext>
                  </a:extLst>
                </a:gridCol>
                <a:gridCol w="3136057">
                  <a:extLst>
                    <a:ext uri="{9D8B030D-6E8A-4147-A177-3AD203B41FA5}">
                      <a16:colId xmlns:a16="http://schemas.microsoft.com/office/drawing/2014/main" val="3778512010"/>
                    </a:ext>
                  </a:extLst>
                </a:gridCol>
              </a:tblGrid>
              <a:tr h="64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user_product_times_ordered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68.5191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382856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first aid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30.4805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056796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pantry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30.4676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87424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 err="1">
                          <a:effectLst/>
                        </a:rPr>
                        <a:t>user_total_orders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22.1683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228842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 err="1">
                          <a:effectLst/>
                        </a:rPr>
                        <a:t>max_consec_reorders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19.4366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5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60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3887-BDB7-C748-BCEC-F001C0AD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conquer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5759B-7284-B24D-9B00-2AC2193B2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68037"/>
              </p:ext>
            </p:extLst>
          </p:nvPr>
        </p:nvGraphicFramePr>
        <p:xfrm>
          <a:off x="642938" y="2414589"/>
          <a:ext cx="9644063" cy="231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837">
                  <a:extLst>
                    <a:ext uri="{9D8B030D-6E8A-4147-A177-3AD203B41FA5}">
                      <a16:colId xmlns:a16="http://schemas.microsoft.com/office/drawing/2014/main" val="3659381372"/>
                    </a:ext>
                  </a:extLst>
                </a:gridCol>
                <a:gridCol w="3392194">
                  <a:extLst>
                    <a:ext uri="{9D8B030D-6E8A-4147-A177-3AD203B41FA5}">
                      <a16:colId xmlns:a16="http://schemas.microsoft.com/office/drawing/2014/main" val="3649583964"/>
                    </a:ext>
                  </a:extLst>
                </a:gridCol>
                <a:gridCol w="2411016">
                  <a:extLst>
                    <a:ext uri="{9D8B030D-6E8A-4147-A177-3AD203B41FA5}">
                      <a16:colId xmlns:a16="http://schemas.microsoft.com/office/drawing/2014/main" val="487682624"/>
                    </a:ext>
                  </a:extLst>
                </a:gridCol>
                <a:gridCol w="2411016">
                  <a:extLst>
                    <a:ext uri="{9D8B030D-6E8A-4147-A177-3AD203B41FA5}">
                      <a16:colId xmlns:a16="http://schemas.microsoft.com/office/drawing/2014/main" val="3432568666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Logistic</a:t>
                      </a:r>
                    </a:p>
                    <a:p>
                      <a:pPr algn="ctr"/>
                      <a:r>
                        <a:rPr lang="en-US" sz="28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RandomForest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XGBoost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67886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0.3734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0.3440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27305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0.3145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8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5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7201-5B1F-404F-8DC9-583D6E3F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2EEA-3C0F-0B4C-8B1F-B0615832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442" y="1621201"/>
            <a:ext cx="5046758" cy="537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$95 Million Revenue/Month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831CB1-A803-1842-B22E-970A9162A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75375"/>
              </p:ext>
            </p:extLst>
          </p:nvPr>
        </p:nvGraphicFramePr>
        <p:xfrm>
          <a:off x="-528637" y="1816497"/>
          <a:ext cx="6802437" cy="449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F06AB-2825-464A-B9BD-DA89A7757368}"/>
              </a:ext>
            </a:extLst>
          </p:cNvPr>
          <p:cNvSpPr/>
          <p:nvPr/>
        </p:nvSpPr>
        <p:spPr>
          <a:xfrm>
            <a:off x="6008493" y="2717200"/>
            <a:ext cx="339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~10% reorders</a:t>
            </a:r>
          </a:p>
          <a:p>
            <a:r>
              <a:rPr lang="en-US" sz="2800" dirty="0"/>
              <a:t>31% Recall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48647-FB29-694E-ABB1-EE680D75D74B}"/>
              </a:ext>
            </a:extLst>
          </p:cNvPr>
          <p:cNvSpPr/>
          <p:nvPr/>
        </p:nvSpPr>
        <p:spPr>
          <a:xfrm>
            <a:off x="6222998" y="4729927"/>
            <a:ext cx="3592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Targetable: $3 Million</a:t>
            </a:r>
          </a:p>
        </p:txBody>
      </p:sp>
    </p:spTree>
    <p:extLst>
      <p:ext uri="{BB962C8B-B14F-4D97-AF65-F5344CB8AC3E}">
        <p14:creationId xmlns:p14="http://schemas.microsoft.com/office/powerpoint/2010/main" val="5205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7201-5B1F-404F-8DC9-583D6E3F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 what?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9F17A-AAD3-B34B-8B8F-AFDA6919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Increase Frequency</a:t>
            </a:r>
          </a:p>
          <a:p>
            <a:r>
              <a:rPr lang="en-US" sz="2800" dirty="0"/>
              <a:t> - Infer other reorder products based on correlations with similar buyer profiles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Increase Consistency </a:t>
            </a:r>
          </a:p>
          <a:p>
            <a:r>
              <a:rPr lang="en-US" sz="2800" dirty="0"/>
              <a:t>- Providing subscription models (with free shipping)</a:t>
            </a:r>
          </a:p>
          <a:p>
            <a:r>
              <a:rPr lang="en-US" sz="2800" dirty="0"/>
              <a:t>- Email Reminders</a:t>
            </a:r>
          </a:p>
        </p:txBody>
      </p:sp>
    </p:spTree>
    <p:extLst>
      <p:ext uri="{BB962C8B-B14F-4D97-AF65-F5344CB8AC3E}">
        <p14:creationId xmlns:p14="http://schemas.microsoft.com/office/powerpoint/2010/main" val="9232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80CE-FD5F-6F47-880E-16F933D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(User – Products)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1DBCE35-CC4B-974E-8C67-70A21B527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711300"/>
              </p:ext>
            </p:extLst>
          </p:nvPr>
        </p:nvGraphicFramePr>
        <p:xfrm>
          <a:off x="228599" y="2556318"/>
          <a:ext cx="11801477" cy="3187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304504288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549168306"/>
                    </a:ext>
                  </a:extLst>
                </a:gridCol>
                <a:gridCol w="2386013">
                  <a:extLst>
                    <a:ext uri="{9D8B030D-6E8A-4147-A177-3AD203B41FA5}">
                      <a16:colId xmlns:a16="http://schemas.microsoft.com/office/drawing/2014/main" val="258432898"/>
                    </a:ext>
                  </a:extLst>
                </a:gridCol>
                <a:gridCol w="2128837">
                  <a:extLst>
                    <a:ext uri="{9D8B030D-6E8A-4147-A177-3AD203B41FA5}">
                      <a16:colId xmlns:a16="http://schemas.microsoft.com/office/drawing/2014/main" val="601242074"/>
                    </a:ext>
                  </a:extLst>
                </a:gridCol>
                <a:gridCol w="3114676">
                  <a:extLst>
                    <a:ext uri="{9D8B030D-6E8A-4147-A177-3AD203B41FA5}">
                      <a16:colId xmlns:a16="http://schemas.microsoft.com/office/drawing/2014/main" val="1039466040"/>
                    </a:ext>
                  </a:extLst>
                </a:gridCol>
              </a:tblGrid>
              <a:tr h="1459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Frequency of Product Ordered by User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Median Cart Order by User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Mean Hour of day Ordered by User</a:t>
                      </a: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Mean Days Since Last Order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err="1">
                          <a:effectLst/>
                        </a:rPr>
                        <a:t>reorder_history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extLst>
                  <a:ext uri="{0D108BD9-81ED-4DB2-BD59-A6C34878D82A}">
                    <a16:rowId xmlns:a16="http://schemas.microsoft.com/office/drawing/2014/main" val="36827754"/>
                  </a:ext>
                </a:extLst>
              </a:tr>
              <a:tr h="55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3.5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(0,1,1,0)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extLst>
                  <a:ext uri="{0D108BD9-81ED-4DB2-BD59-A6C34878D82A}">
                    <a16:rowId xmlns:a16="http://schemas.microsoft.com/office/drawing/2014/main" val="2194125896"/>
                  </a:ext>
                </a:extLst>
              </a:tr>
              <a:tr h="610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11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(0,1,1,1,1,1,0,1)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extLst>
                  <a:ext uri="{0D108BD9-81ED-4DB2-BD59-A6C34878D82A}">
                    <a16:rowId xmlns:a16="http://schemas.microsoft.com/office/drawing/2014/main" val="3285006948"/>
                  </a:ext>
                </a:extLst>
              </a:tr>
              <a:tr h="558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>
                          <a:effectLst/>
                        </a:rPr>
                        <a:t>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effectLst/>
                        </a:rPr>
                        <a:t>(0,1)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8" marR="9228" marT="9228" marB="0" anchor="b"/>
                </a:tc>
                <a:extLst>
                  <a:ext uri="{0D108BD9-81ED-4DB2-BD59-A6C34878D82A}">
                    <a16:rowId xmlns:a16="http://schemas.microsoft.com/office/drawing/2014/main" val="234989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3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80CE-FD5F-6F47-880E-16F933D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F70CEE-A949-2140-84E8-24488157C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861644"/>
              </p:ext>
            </p:extLst>
          </p:nvPr>
        </p:nvGraphicFramePr>
        <p:xfrm>
          <a:off x="614363" y="1870519"/>
          <a:ext cx="10558461" cy="365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5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80CE-FD5F-6F47-880E-16F933D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5AF9E-0FD2-1B44-A8EB-E004D5AA8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73"/>
          <a:stretch/>
        </p:blipFill>
        <p:spPr>
          <a:xfrm>
            <a:off x="595503" y="2244437"/>
            <a:ext cx="9924283" cy="39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6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80CE-FD5F-6F47-880E-16F933D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A0058-723E-9D4A-975C-7A758C41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1735537"/>
            <a:ext cx="8572500" cy="48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0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80CE-FD5F-6F47-880E-16F933D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(User specific)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359A-ED50-C346-8AA6-7BFAAAB4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Total Orders</a:t>
            </a:r>
          </a:p>
          <a:p>
            <a:r>
              <a:rPr lang="en-US" sz="2800" dirty="0"/>
              <a:t>Average </a:t>
            </a:r>
            <a:r>
              <a:rPr lang="en-US" sz="2800" dirty="0" err="1"/>
              <a:t>Cartsize</a:t>
            </a:r>
            <a:endParaRPr lang="en-US" sz="2800" dirty="0"/>
          </a:p>
          <a:p>
            <a:r>
              <a:rPr lang="en-US" sz="2800" dirty="0"/>
              <a:t>Total Unique Products Ordered</a:t>
            </a:r>
          </a:p>
          <a:p>
            <a:r>
              <a:rPr lang="en-US" sz="2800" dirty="0"/>
              <a:t>Average Days Between Orders</a:t>
            </a:r>
          </a:p>
        </p:txBody>
      </p:sp>
    </p:spTree>
    <p:extLst>
      <p:ext uri="{BB962C8B-B14F-4D97-AF65-F5344CB8AC3E}">
        <p14:creationId xmlns:p14="http://schemas.microsoft.com/office/powerpoint/2010/main" val="136594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80CE-FD5F-6F47-880E-16F933D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r>
              <a:rPr lang="zh-Hans" altLang="en-US" dirty="0"/>
              <a:t> </a:t>
            </a:r>
            <a:r>
              <a:rPr lang="en-US" altLang="zh-Hans" dirty="0"/>
              <a:t>(Aisle and Department)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359A-ED50-C346-8AA6-7BFAAAB4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885950"/>
          </a:xfrm>
        </p:spPr>
        <p:txBody>
          <a:bodyPr>
            <a:normAutofit/>
          </a:bodyPr>
          <a:lstStyle/>
          <a:p>
            <a:r>
              <a:rPr lang="en-US" sz="2800" b="1" dirty="0"/>
              <a:t>Departments: </a:t>
            </a:r>
            <a:r>
              <a:rPr lang="en-US" sz="2800" dirty="0"/>
              <a:t>'alcohol', 'babies', 'bakery', 'beverages’, …</a:t>
            </a:r>
          </a:p>
          <a:p>
            <a:r>
              <a:rPr lang="en-US" sz="2800" b="1" dirty="0"/>
              <a:t>Aisles: </a:t>
            </a:r>
            <a:r>
              <a:rPr lang="en-US" sz="2800" dirty="0"/>
              <a:t>'air fresheners candles', '</a:t>
            </a:r>
            <a:r>
              <a:rPr lang="en-US" sz="2800" dirty="0" err="1"/>
              <a:t>asian</a:t>
            </a:r>
            <a:r>
              <a:rPr lang="en-US" sz="2800" dirty="0"/>
              <a:t> foods', 'baby accessories’,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2C656-C6D8-8A40-8931-A32CC95C8B6C}"/>
              </a:ext>
            </a:extLst>
          </p:cNvPr>
          <p:cNvSpPr/>
          <p:nvPr/>
        </p:nvSpPr>
        <p:spPr>
          <a:xfrm>
            <a:off x="3381132" y="5823281"/>
            <a:ext cx="3601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Indicator Variable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26FF34B9-86B4-EE49-8171-8D98EA567CF2}"/>
              </a:ext>
            </a:extLst>
          </p:cNvPr>
          <p:cNvSpPr/>
          <p:nvPr/>
        </p:nvSpPr>
        <p:spPr>
          <a:xfrm>
            <a:off x="4711528" y="4015930"/>
            <a:ext cx="717722" cy="138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0E9F-E665-CA44-AE1E-7616549C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72134"/>
          </a:xfrm>
        </p:spPr>
        <p:txBody>
          <a:bodyPr/>
          <a:lstStyle/>
          <a:p>
            <a:r>
              <a:rPr lang="en-US" dirty="0"/>
              <a:t>Downsizing (</a:t>
            </a:r>
            <a:r>
              <a:rPr lang="en-US" dirty="0" err="1"/>
              <a:t>Subsetting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5CB2-953E-3B43-8579-70C17C9E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40" y="1578483"/>
            <a:ext cx="9720071" cy="1900238"/>
          </a:xfrm>
        </p:spPr>
        <p:txBody>
          <a:bodyPr>
            <a:normAutofit/>
          </a:bodyPr>
          <a:lstStyle/>
          <a:p>
            <a:r>
              <a:rPr lang="en-US" sz="2800" dirty="0"/>
              <a:t>Original File: 32,434,489 rows</a:t>
            </a:r>
          </a:p>
          <a:p>
            <a:r>
              <a:rPr lang="en-US" sz="2800" dirty="0"/>
              <a:t>Grouped </a:t>
            </a:r>
            <a:r>
              <a:rPr lang="en-US" sz="2800" dirty="0" err="1"/>
              <a:t>Dataframe</a:t>
            </a:r>
            <a:r>
              <a:rPr lang="en-US" sz="2800" dirty="0"/>
              <a:t>: 8,474,661 rows</a:t>
            </a:r>
          </a:p>
          <a:p>
            <a:r>
              <a:rPr lang="en-US" sz="2800" dirty="0"/>
              <a:t>Extracted ~5% of data: 423772 rows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5930F-7EC6-DE4A-A3FB-F53ACABA49BD}"/>
              </a:ext>
            </a:extLst>
          </p:cNvPr>
          <p:cNvSpPr txBox="1">
            <a:spLocks/>
          </p:cNvSpPr>
          <p:nvPr/>
        </p:nvSpPr>
        <p:spPr>
          <a:xfrm>
            <a:off x="895540" y="3399853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Downcasting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3BB4CD-2831-0B45-AD37-DD3CD4E31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077569"/>
              </p:ext>
            </p:extLst>
          </p:nvPr>
        </p:nvGraphicFramePr>
        <p:xfrm>
          <a:off x="895540" y="3954208"/>
          <a:ext cx="5448110" cy="2687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3531B7-F008-9042-B17B-CBBBEA1B1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802253"/>
              </p:ext>
            </p:extLst>
          </p:nvPr>
        </p:nvGraphicFramePr>
        <p:xfrm>
          <a:off x="5105399" y="3755898"/>
          <a:ext cx="5097463" cy="273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7516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A8B6-78AD-0644-B2B6-EDF56E40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Testing (Baseline)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AFE4-3BC0-3449-AAD3-2016DB31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82" y="2480119"/>
            <a:ext cx="9720071" cy="837628"/>
          </a:xfrm>
        </p:spPr>
        <p:txBody>
          <a:bodyPr>
            <a:normAutofit/>
          </a:bodyPr>
          <a:lstStyle/>
          <a:p>
            <a:r>
              <a:rPr lang="en-US" sz="3200" dirty="0"/>
              <a:t>Logistic Regression with single feature: ‘</a:t>
            </a:r>
            <a:r>
              <a:rPr lang="en-US" sz="3200" dirty="0" err="1"/>
              <a:t>user_total_orders</a:t>
            </a:r>
            <a:r>
              <a:rPr lang="en-US" sz="3200" dirty="0"/>
              <a:t>’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106450-E639-5844-8E70-989E27A87760}"/>
              </a:ext>
            </a:extLst>
          </p:cNvPr>
          <p:cNvSpPr txBox="1">
            <a:spLocks/>
          </p:cNvSpPr>
          <p:nvPr/>
        </p:nvSpPr>
        <p:spPr>
          <a:xfrm>
            <a:off x="776478" y="312362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zeroes!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87AC8-C84B-AB45-9CBB-2A5E35A6A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9"/>
          <a:stretch/>
        </p:blipFill>
        <p:spPr>
          <a:xfrm>
            <a:off x="933887" y="4297680"/>
            <a:ext cx="9562663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408942-B2B9-D44E-8C76-B719904F5446}"/>
              </a:ext>
            </a:extLst>
          </p:cNvPr>
          <p:cNvSpPr/>
          <p:nvPr/>
        </p:nvSpPr>
        <p:spPr>
          <a:xfrm>
            <a:off x="1024128" y="1855125"/>
            <a:ext cx="3255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70/30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5489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{3BF46E36-95C8-F84D-919E-A206A2681D96}tf10001061</Template>
  <TotalTime>1435</TotalTime>
  <Words>424</Words>
  <Application>Microsoft Macintosh PowerPoint</Application>
  <PresentationFormat>Widescreen</PresentationFormat>
  <Paragraphs>141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华文仿宋</vt:lpstr>
      <vt:lpstr>Calibri</vt:lpstr>
      <vt:lpstr>Tw Cen MT</vt:lpstr>
      <vt:lpstr>Tw Cen MT Condensed</vt:lpstr>
      <vt:lpstr>Wingdings 3</vt:lpstr>
      <vt:lpstr>Integral</vt:lpstr>
      <vt:lpstr>Instakart!</vt:lpstr>
      <vt:lpstr>Feature Engineering (User – Products)</vt:lpstr>
      <vt:lpstr>Feature Engineering</vt:lpstr>
      <vt:lpstr>NAN Values</vt:lpstr>
      <vt:lpstr>NAN Values</vt:lpstr>
      <vt:lpstr>Feature Engineering (User specific)</vt:lpstr>
      <vt:lpstr>Feature Engineering (Aisle and Department)</vt:lpstr>
      <vt:lpstr>Downsizing (Subsetting)</vt:lpstr>
      <vt:lpstr>Feature Testing (Baseline)</vt:lpstr>
      <vt:lpstr>Label imbalance</vt:lpstr>
      <vt:lpstr>Test all features (individually)</vt:lpstr>
      <vt:lpstr>Test all features (individually)</vt:lpstr>
      <vt:lpstr>Logistic Regression with  all features</vt:lpstr>
      <vt:lpstr>Random Forest</vt:lpstr>
      <vt:lpstr>XGBoost</vt:lpstr>
      <vt:lpstr>XGBoost Gain scores</vt:lpstr>
      <vt:lpstr>Compare and conquer</vt:lpstr>
      <vt:lpstr>Conquer what?</vt:lpstr>
      <vt:lpstr>Conquer what?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instakart</dc:title>
  <dc:creator>Michael Du</dc:creator>
  <cp:lastModifiedBy>Michael Du</cp:lastModifiedBy>
  <cp:revision>50</cp:revision>
  <dcterms:created xsi:type="dcterms:W3CDTF">2018-02-21T02:43:47Z</dcterms:created>
  <dcterms:modified xsi:type="dcterms:W3CDTF">2018-02-22T06:17:51Z</dcterms:modified>
</cp:coreProperties>
</file>