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9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54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66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9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54" b="67189"/>
          <a:stretch/>
        </p:blipFill>
        <p:spPr>
          <a:xfrm>
            <a:off x="0" y="0"/>
            <a:ext cx="6347012" cy="121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89"/>
          <a:stretch/>
        </p:blipFill>
        <p:spPr>
          <a:xfrm>
            <a:off x="6347012" y="0"/>
            <a:ext cx="2796988" cy="12102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6683D-8ECA-4BAA-8557-68F40BF9D08C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4AD1-4F84-429A-9132-25C95345F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49114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Проект по созданию</a:t>
            </a:r>
            <a:br>
              <a:rPr lang="ru-RU" sz="4800" dirty="0" smtClean="0"/>
            </a:br>
            <a:r>
              <a:rPr lang="ru-RU" sz="4800" dirty="0" smtClean="0"/>
              <a:t>программы-</a:t>
            </a:r>
            <a:r>
              <a:rPr lang="ru-RU" sz="4800" dirty="0" err="1" smtClean="0"/>
              <a:t>зарплатомера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4797152"/>
            <a:ext cx="3384376" cy="201622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7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886700" cy="100811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Актуальность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9685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Ввиду отсутствия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централизованности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сборе статистических данных о публикуемых вакансиях и резюме автору стала интересна идея создания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десктопного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приложения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устраняющего данную проблему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 в наглядности представления значений заработных плат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ознакомление с которыми необходимо для формирования картины о профессии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остается нерешенной и по сей день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стало ключевым фактором в выборе построения диаграмм для сравнения различных значений заработных плат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886700" cy="975642"/>
          </a:xfrm>
        </p:spPr>
        <p:txBody>
          <a:bodyPr/>
          <a:lstStyle/>
          <a:p>
            <a:r>
              <a:rPr lang="ru-RU" sz="3600" dirty="0" smtClean="0">
                <a:solidFill>
                  <a:schemeClr val="bg1"/>
                </a:solidFill>
              </a:rPr>
              <a:t>Цель</a:t>
            </a:r>
            <a:r>
              <a:rPr lang="en-US" sz="3600" dirty="0" smtClean="0">
                <a:solidFill>
                  <a:schemeClr val="bg1"/>
                </a:solidFill>
              </a:rPr>
              <a:t>/</a:t>
            </a:r>
            <a:r>
              <a:rPr lang="ru-RU" sz="3600" dirty="0" smtClean="0">
                <a:solidFill>
                  <a:schemeClr val="bg1"/>
                </a:solidFill>
              </a:rPr>
              <a:t>задачи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424936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визуализировать зарплатные характеристики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вакансий и резюме посредством создания диаграмм на основании усредненных значений и автоматизировать их выдачу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8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принципы объектно-ориентированного программирования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Исследовать строение веб-сервисов по поиску работу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Ознакомиться с возможными способами визуализации зарплатных характеристик</a:t>
            </a:r>
          </a:p>
          <a:p>
            <a:pPr algn="just">
              <a:lnSpc>
                <a:spcPct val="8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графический интерфейс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(API)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к программе</a:t>
            </a:r>
          </a:p>
          <a:p>
            <a:pPr algn="just">
              <a:lnSpc>
                <a:spcPct val="8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программа-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парсер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реализующая сбор информации о вакансиях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размещенных на веб-сайтах по поиск работу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построение графиков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Ход работы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040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приложения началось с анализа языков программирования и выбора оптимального из них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связи с тем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автору был знаком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высокоуровневый язык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он также был заинтересован в развитии навыков программирования на этом языке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был выбран именно он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Немаловажными критериями выбора основного инструмента разработки стали кроссплатформенность и удобный синтаксис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чем обладает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Следующим этапом разработки является выбор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фреймворка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создания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 приложению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Временные затраты по поиску наилучшего из существующих составили 1 месяц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сперва программа была адаптирована под библиотеку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 вследствие малого количества настраиваемых параметров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сложностей в проектировке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UI-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дизайна и невозможности реализовать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многопоточность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был необходим переход на похожий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лишенный оговоренных недостатков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5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Ход работы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Картинки по запросу Pyq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556792"/>
            <a:ext cx="1790579" cy="186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412776"/>
            <a:ext cx="6624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 всего числа существующих графических библиотек выделяется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Qt.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Помимо основного поддерживаемого языка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 имеет реализацию и на многих других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PHP, Ruby, Java, Python.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Расширение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имеет полный набор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виджетов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графического интерфейса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включает в себя более 6000 функций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поддерживает язык оформления стилей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распространяется вместе с дизайнером интерфейса –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Designer.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Этот инструмент позволяет повысить эффективность и скорость проектирования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UX/UI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-дизайна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имея моментальный доступ ко всем функциям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виджетов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Ход работы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624736" cy="447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0723" y="5739480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Начальное окно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Designer.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центре располагается проектируемое окно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котором размещены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виджеты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слева – доступные инструменты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справа – свойства и параметры объектов на холсте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Ход работы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040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Важный шаг в работе над проектом – определение наиболее удобных в использовании веб-сервисов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предоставляющих возможность опубликовывать вакансии и резюме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Требовались ресурсы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которые не создавали бы трудностей в составлении логической части программы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пользовались бы популярностью среди работодателей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соискателей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результате были выбраны такие веб-сервисы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hh.ru, jobfilter.ru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superjob.ru.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свою очередь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были разделены по выдаваемым данным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jobfilter.ru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лучше справляется с задачей по сбору вакансий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то время как последний не отличается наличием широкого спектра вакансий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имея при этом большую базу данных соискателей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Ход работы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6624736" cy="5040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получения данных о заработной плате потребовалось написать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парсер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программу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извлекающую какую-либо информацию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данном случае –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кода)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этого было необходимо понять структуру языка гипертекстовой разметки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исследовать код веб-сайта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извлечь запрашиваемые данные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достижения задачи была задействована библиотека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“requests”,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которая позволяет получать страницу сайта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разметке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находить нужные селекторы и получать текст из них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Эта работа была проделана для каждого веб-сервиса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 в ходе работы были изучены особенности каждого из них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включая различные настройки фильтров поиска и способы хранения статистических данных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Картинки по запросу requests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966" y="1844824"/>
            <a:ext cx="2076052" cy="266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0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886700" cy="100811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Ход работы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680" y="6093296"/>
            <a:ext cx="5264039" cy="6034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 анализа разметки сервиса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hh.ru.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23927"/>
            <a:ext cx="884207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6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powerpointstore.com_50</Template>
  <TotalTime>375</TotalTime>
  <Words>594</Words>
  <Application>Microsoft Office PowerPoint</Application>
  <PresentationFormat>Экран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по созданию программы-зарплатомера</vt:lpstr>
      <vt:lpstr>Актуальность</vt:lpstr>
      <vt:lpstr>Цель/задачи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созданию программы-зарплатомера</dc:title>
  <dc:creator>Misha</dc:creator>
  <cp:lastModifiedBy>Misha</cp:lastModifiedBy>
  <cp:revision>19</cp:revision>
  <dcterms:created xsi:type="dcterms:W3CDTF">2019-11-26T16:15:13Z</dcterms:created>
  <dcterms:modified xsi:type="dcterms:W3CDTF">2019-11-26T22:30:29Z</dcterms:modified>
</cp:coreProperties>
</file>