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9" r:id="rId5"/>
    <p:sldId id="265" r:id="rId6"/>
    <p:sldId id="264" r:id="rId7"/>
    <p:sldId id="260" r:id="rId8"/>
    <p:sldId id="267" r:id="rId9"/>
    <p:sldId id="268" r:id="rId10"/>
    <p:sldId id="257" r:id="rId11"/>
    <p:sldId id="258" r:id="rId12"/>
    <p:sldId id="266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3A60D-76B8-3351-67F1-FB81C95F2F77}" v="703" dt="2021-08-14T04:30:33.109"/>
    <p1510:client id="{79529186-FC2A-CF5C-FBB6-AEB20CEBEEF2}" v="883" dt="2021-08-14T01:46:32.285"/>
    <p1510:client id="{983B6731-4173-BF78-1867-0AA323F72ACA}" v="130" dt="2021-08-12T20:26:59.113"/>
    <p1510:client id="{A32AC342-9D43-D851-E494-1F68F4FC0364}" v="32" dt="2021-08-14T05:14:32.954"/>
    <p1510:client id="{E36814BC-8F35-450D-9DF2-C1DDF2DCAD3F}" v="673" dt="2021-08-09T18:08:34.304"/>
    <p1510:client id="{EA46DEC2-2C2C-BEF9-FBAC-1AF63AB54D72}" v="277" dt="2021-08-13T19:44:27.219"/>
    <p1510:client id="{F82AD253-F806-DAB7-562F-813B8B3230E3}" v="632" dt="2021-08-16T18:50:35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3" autoAdjust="0"/>
    <p:restoredTop sz="94660"/>
  </p:normalViewPr>
  <p:slideViewPr>
    <p:cSldViewPr snapToGrid="0">
      <p:cViewPr>
        <p:scale>
          <a:sx n="75" d="100"/>
          <a:sy n="75" d="100"/>
        </p:scale>
        <p:origin x="19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yin Mo" userId="S::mmo@rebusbio.com::176470ac-33bf-4dce-b6f0-7b2047c1c8be" providerId="AD" clId="Web-{EA46DEC2-2C2C-BEF9-FBAC-1AF63AB54D72}"/>
    <pc:docChg chg="addSld modSld">
      <pc:chgData name="Mangyin Mo" userId="S::mmo@rebusbio.com::176470ac-33bf-4dce-b6f0-7b2047c1c8be" providerId="AD" clId="Web-{EA46DEC2-2C2C-BEF9-FBAC-1AF63AB54D72}" dt="2021-08-13T19:44:27.219" v="177" actId="1076"/>
      <pc:docMkLst>
        <pc:docMk/>
      </pc:docMkLst>
      <pc:sldChg chg="modSp">
        <pc:chgData name="Mangyin Mo" userId="S::mmo@rebusbio.com::176470ac-33bf-4dce-b6f0-7b2047c1c8be" providerId="AD" clId="Web-{EA46DEC2-2C2C-BEF9-FBAC-1AF63AB54D72}" dt="2021-08-13T19:44:27.219" v="177" actId="1076"/>
        <pc:sldMkLst>
          <pc:docMk/>
          <pc:sldMk cId="259409451" sldId="258"/>
        </pc:sldMkLst>
        <pc:picChg chg="mod">
          <ac:chgData name="Mangyin Mo" userId="S::mmo@rebusbio.com::176470ac-33bf-4dce-b6f0-7b2047c1c8be" providerId="AD" clId="Web-{EA46DEC2-2C2C-BEF9-FBAC-1AF63AB54D72}" dt="2021-08-13T19:44:27.219" v="177" actId="1076"/>
          <ac:picMkLst>
            <pc:docMk/>
            <pc:sldMk cId="259409451" sldId="258"/>
            <ac:picMk id="4" creationId="{5A1FDAE3-7C96-4CA8-A11E-043DFBFE5E8C}"/>
          </ac:picMkLst>
        </pc:picChg>
      </pc:sldChg>
      <pc:sldChg chg="addSp modSp">
        <pc:chgData name="Mangyin Mo" userId="S::mmo@rebusbio.com::176470ac-33bf-4dce-b6f0-7b2047c1c8be" providerId="AD" clId="Web-{EA46DEC2-2C2C-BEF9-FBAC-1AF63AB54D72}" dt="2021-08-13T19:29:01.649" v="30" actId="20577"/>
        <pc:sldMkLst>
          <pc:docMk/>
          <pc:sldMk cId="274242774" sldId="259"/>
        </pc:sldMkLst>
        <pc:spChg chg="add mod">
          <ac:chgData name="Mangyin Mo" userId="S::mmo@rebusbio.com::176470ac-33bf-4dce-b6f0-7b2047c1c8be" providerId="AD" clId="Web-{EA46DEC2-2C2C-BEF9-FBAC-1AF63AB54D72}" dt="2021-08-13T19:29:01.649" v="30" actId="20577"/>
          <ac:spMkLst>
            <pc:docMk/>
            <pc:sldMk cId="274242774" sldId="259"/>
            <ac:spMk id="5" creationId="{0965AC36-49CD-4223-AF5C-D2A0155774A3}"/>
          </ac:spMkLst>
        </pc:spChg>
        <pc:spChg chg="mod">
          <ac:chgData name="Mangyin Mo" userId="S::mmo@rebusbio.com::176470ac-33bf-4dce-b6f0-7b2047c1c8be" providerId="AD" clId="Web-{EA46DEC2-2C2C-BEF9-FBAC-1AF63AB54D72}" dt="2021-08-13T19:28:15.724" v="12" actId="20577"/>
          <ac:spMkLst>
            <pc:docMk/>
            <pc:sldMk cId="274242774" sldId="259"/>
            <ac:spMk id="24" creationId="{C9BBB0E2-416C-4E8D-B57F-20E6F979D131}"/>
          </ac:spMkLst>
        </pc:spChg>
      </pc:sldChg>
      <pc:sldChg chg="addSp delSp modSp">
        <pc:chgData name="Mangyin Mo" userId="S::mmo@rebusbio.com::176470ac-33bf-4dce-b6f0-7b2047c1c8be" providerId="AD" clId="Web-{EA46DEC2-2C2C-BEF9-FBAC-1AF63AB54D72}" dt="2021-08-13T19:43:54.483" v="175" actId="1076"/>
        <pc:sldMkLst>
          <pc:docMk/>
          <pc:sldMk cId="2471462945" sldId="260"/>
        </pc:sldMkLst>
        <pc:spChg chg="mod">
          <ac:chgData name="Mangyin Mo" userId="S::mmo@rebusbio.com::176470ac-33bf-4dce-b6f0-7b2047c1c8be" providerId="AD" clId="Web-{EA46DEC2-2C2C-BEF9-FBAC-1AF63AB54D72}" dt="2021-08-13T19:43:05.699" v="153" actId="14100"/>
          <ac:spMkLst>
            <pc:docMk/>
            <pc:sldMk cId="2471462945" sldId="260"/>
            <ac:spMk id="6" creationId="{71A5C083-6A3D-4713-90D3-DBBE45E317FB}"/>
          </ac:spMkLst>
        </pc:spChg>
        <pc:spChg chg="mod">
          <ac:chgData name="Mangyin Mo" userId="S::mmo@rebusbio.com::176470ac-33bf-4dce-b6f0-7b2047c1c8be" providerId="AD" clId="Web-{EA46DEC2-2C2C-BEF9-FBAC-1AF63AB54D72}" dt="2021-08-13T19:43:54.483" v="175" actId="1076"/>
          <ac:spMkLst>
            <pc:docMk/>
            <pc:sldMk cId="2471462945" sldId="260"/>
            <ac:spMk id="8" creationId="{538B777F-406D-4A55-8E2A-20518F27C8B1}"/>
          </ac:spMkLst>
        </pc:spChg>
        <pc:picChg chg="add mod">
          <ac:chgData name="Mangyin Mo" userId="S::mmo@rebusbio.com::176470ac-33bf-4dce-b6f0-7b2047c1c8be" providerId="AD" clId="Web-{EA46DEC2-2C2C-BEF9-FBAC-1AF63AB54D72}" dt="2021-08-13T19:39:54.516" v="127" actId="1076"/>
          <ac:picMkLst>
            <pc:docMk/>
            <pc:sldMk cId="2471462945" sldId="260"/>
            <ac:picMk id="3" creationId="{751E65B3-5B5D-4864-93AA-392A6E8CB55F}"/>
          </ac:picMkLst>
        </pc:picChg>
        <pc:picChg chg="mod">
          <ac:chgData name="Mangyin Mo" userId="S::mmo@rebusbio.com::176470ac-33bf-4dce-b6f0-7b2047c1c8be" providerId="AD" clId="Web-{EA46DEC2-2C2C-BEF9-FBAC-1AF63AB54D72}" dt="2021-08-13T19:43:10.293" v="154" actId="1076"/>
          <ac:picMkLst>
            <pc:docMk/>
            <pc:sldMk cId="2471462945" sldId="260"/>
            <ac:picMk id="4" creationId="{78C86ADD-DEA7-4ECC-A348-2282375BF777}"/>
          </ac:picMkLst>
        </pc:picChg>
        <pc:picChg chg="del mod">
          <ac:chgData name="Mangyin Mo" userId="S::mmo@rebusbio.com::176470ac-33bf-4dce-b6f0-7b2047c1c8be" providerId="AD" clId="Web-{EA46DEC2-2C2C-BEF9-FBAC-1AF63AB54D72}" dt="2021-08-13T19:39:45.093" v="122"/>
          <ac:picMkLst>
            <pc:docMk/>
            <pc:sldMk cId="2471462945" sldId="260"/>
            <ac:picMk id="5" creationId="{C617AF22-BB76-47DC-A94B-AD9CA130E84A}"/>
          </ac:picMkLst>
        </pc:picChg>
      </pc:sldChg>
      <pc:sldChg chg="modSp">
        <pc:chgData name="Mangyin Mo" userId="S::mmo@rebusbio.com::176470ac-33bf-4dce-b6f0-7b2047c1c8be" providerId="AD" clId="Web-{EA46DEC2-2C2C-BEF9-FBAC-1AF63AB54D72}" dt="2021-08-13T19:28:02.708" v="9" actId="20577"/>
        <pc:sldMkLst>
          <pc:docMk/>
          <pc:sldMk cId="3370237185" sldId="262"/>
        </pc:sldMkLst>
        <pc:spChg chg="mod">
          <ac:chgData name="Mangyin Mo" userId="S::mmo@rebusbio.com::176470ac-33bf-4dce-b6f0-7b2047c1c8be" providerId="AD" clId="Web-{EA46DEC2-2C2C-BEF9-FBAC-1AF63AB54D72}" dt="2021-08-13T19:28:02.708" v="9" actId="20577"/>
          <ac:spMkLst>
            <pc:docMk/>
            <pc:sldMk cId="3370237185" sldId="262"/>
            <ac:spMk id="3" creationId="{FC940B6E-AAA6-4EA5-8D9D-6F99BD03A06C}"/>
          </ac:spMkLst>
        </pc:spChg>
      </pc:sldChg>
      <pc:sldChg chg="addSp delSp modSp new">
        <pc:chgData name="Mangyin Mo" userId="S::mmo@rebusbio.com::176470ac-33bf-4dce-b6f0-7b2047c1c8be" providerId="AD" clId="Web-{EA46DEC2-2C2C-BEF9-FBAC-1AF63AB54D72}" dt="2021-08-13T19:39:18.982" v="120" actId="20577"/>
        <pc:sldMkLst>
          <pc:docMk/>
          <pc:sldMk cId="260596463" sldId="265"/>
        </pc:sldMkLst>
        <pc:spChg chg="mod">
          <ac:chgData name="Mangyin Mo" userId="S::mmo@rebusbio.com::176470ac-33bf-4dce-b6f0-7b2047c1c8be" providerId="AD" clId="Web-{EA46DEC2-2C2C-BEF9-FBAC-1AF63AB54D72}" dt="2021-08-13T19:29:44.839" v="36" actId="20577"/>
          <ac:spMkLst>
            <pc:docMk/>
            <pc:sldMk cId="260596463" sldId="265"/>
            <ac:spMk id="2" creationId="{06D14A37-A692-428B-A3EE-D263599FBF6C}"/>
          </ac:spMkLst>
        </pc:spChg>
        <pc:spChg chg="del">
          <ac:chgData name="Mangyin Mo" userId="S::mmo@rebusbio.com::176470ac-33bf-4dce-b6f0-7b2047c1c8be" providerId="AD" clId="Web-{EA46DEC2-2C2C-BEF9-FBAC-1AF63AB54D72}" dt="2021-08-13T19:29:46.558" v="37"/>
          <ac:spMkLst>
            <pc:docMk/>
            <pc:sldMk cId="260596463" sldId="265"/>
            <ac:spMk id="3" creationId="{1957B6EC-FB5F-4FA9-9D72-8778D8D8004F}"/>
          </ac:spMkLst>
        </pc:spChg>
        <pc:spChg chg="add mod">
          <ac:chgData name="Mangyin Mo" userId="S::mmo@rebusbio.com::176470ac-33bf-4dce-b6f0-7b2047c1c8be" providerId="AD" clId="Web-{EA46DEC2-2C2C-BEF9-FBAC-1AF63AB54D72}" dt="2021-08-13T19:30:02.902" v="42" actId="1076"/>
          <ac:spMkLst>
            <pc:docMk/>
            <pc:sldMk cId="260596463" sldId="265"/>
            <ac:spMk id="6" creationId="{B7C72FA4-58C0-4214-8383-D7783996E82D}"/>
          </ac:spMkLst>
        </pc:spChg>
        <pc:spChg chg="add mod">
          <ac:chgData name="Mangyin Mo" userId="S::mmo@rebusbio.com::176470ac-33bf-4dce-b6f0-7b2047c1c8be" providerId="AD" clId="Web-{EA46DEC2-2C2C-BEF9-FBAC-1AF63AB54D72}" dt="2021-08-13T19:38:13.791" v="78" actId="20577"/>
          <ac:spMkLst>
            <pc:docMk/>
            <pc:sldMk cId="260596463" sldId="265"/>
            <ac:spMk id="7" creationId="{4AC37101-EDF6-46BC-BAB9-E31C17F589B1}"/>
          </ac:spMkLst>
        </pc:spChg>
        <pc:spChg chg="add mod">
          <ac:chgData name="Mangyin Mo" userId="S::mmo@rebusbio.com::176470ac-33bf-4dce-b6f0-7b2047c1c8be" providerId="AD" clId="Web-{EA46DEC2-2C2C-BEF9-FBAC-1AF63AB54D72}" dt="2021-08-13T19:38:13.791" v="77" actId="20577"/>
          <ac:spMkLst>
            <pc:docMk/>
            <pc:sldMk cId="260596463" sldId="265"/>
            <ac:spMk id="8" creationId="{071BDCED-4279-474A-A0EF-40CA518A810D}"/>
          </ac:spMkLst>
        </pc:spChg>
        <pc:spChg chg="add mod">
          <ac:chgData name="Mangyin Mo" userId="S::mmo@rebusbio.com::176470ac-33bf-4dce-b6f0-7b2047c1c8be" providerId="AD" clId="Web-{EA46DEC2-2C2C-BEF9-FBAC-1AF63AB54D72}" dt="2021-08-13T19:38:13.775" v="76" actId="20577"/>
          <ac:spMkLst>
            <pc:docMk/>
            <pc:sldMk cId="260596463" sldId="265"/>
            <ac:spMk id="9" creationId="{FF751BBF-0990-464B-A653-2C72670EBCB6}"/>
          </ac:spMkLst>
        </pc:spChg>
        <pc:spChg chg="add del">
          <ac:chgData name="Mangyin Mo" userId="S::mmo@rebusbio.com::176470ac-33bf-4dce-b6f0-7b2047c1c8be" providerId="AD" clId="Web-{EA46DEC2-2C2C-BEF9-FBAC-1AF63AB54D72}" dt="2021-08-13T19:31:30.486" v="72"/>
          <ac:spMkLst>
            <pc:docMk/>
            <pc:sldMk cId="260596463" sldId="265"/>
            <ac:spMk id="10" creationId="{3DE48B32-BF6D-4D20-A0A7-FEF854A298DF}"/>
          </ac:spMkLst>
        </pc:spChg>
        <pc:spChg chg="add mod">
          <ac:chgData name="Mangyin Mo" userId="S::mmo@rebusbio.com::176470ac-33bf-4dce-b6f0-7b2047c1c8be" providerId="AD" clId="Web-{EA46DEC2-2C2C-BEF9-FBAC-1AF63AB54D72}" dt="2021-08-13T19:39:18.982" v="120" actId="20577"/>
          <ac:spMkLst>
            <pc:docMk/>
            <pc:sldMk cId="260596463" sldId="265"/>
            <ac:spMk id="12" creationId="{FD827E96-C5F8-47BF-8C0A-52D65A4BFBD2}"/>
          </ac:spMkLst>
        </pc:spChg>
        <pc:picChg chg="add mod ord">
          <ac:chgData name="Mangyin Mo" userId="S::mmo@rebusbio.com::176470ac-33bf-4dce-b6f0-7b2047c1c8be" providerId="AD" clId="Web-{EA46DEC2-2C2C-BEF9-FBAC-1AF63AB54D72}" dt="2021-08-13T19:29:51.480" v="39" actId="1076"/>
          <ac:picMkLst>
            <pc:docMk/>
            <pc:sldMk cId="260596463" sldId="265"/>
            <ac:picMk id="4" creationId="{4EDCFD3C-7AB3-43C9-AE2E-AFBA0CFA4ABD}"/>
          </ac:picMkLst>
        </pc:picChg>
      </pc:sldChg>
    </pc:docChg>
  </pc:docChgLst>
  <pc:docChgLst>
    <pc:chgData name="Mangyin Mo" userId="S::mmo@rebusbio.com::176470ac-33bf-4dce-b6f0-7b2047c1c8be" providerId="AD" clId="Web-{2223A60D-76B8-3351-67F1-FB81C95F2F77}"/>
    <pc:docChg chg="modSld">
      <pc:chgData name="Mangyin Mo" userId="S::mmo@rebusbio.com::176470ac-33bf-4dce-b6f0-7b2047c1c8be" providerId="AD" clId="Web-{2223A60D-76B8-3351-67F1-FB81C95F2F77}" dt="2021-08-14T04:30:33.109" v="370" actId="20577"/>
      <pc:docMkLst>
        <pc:docMk/>
      </pc:docMkLst>
      <pc:sldChg chg="modSp">
        <pc:chgData name="Mangyin Mo" userId="S::mmo@rebusbio.com::176470ac-33bf-4dce-b6f0-7b2047c1c8be" providerId="AD" clId="Web-{2223A60D-76B8-3351-67F1-FB81C95F2F77}" dt="2021-08-14T04:13:08.987" v="30" actId="14100"/>
        <pc:sldMkLst>
          <pc:docMk/>
          <pc:sldMk cId="2471462945" sldId="260"/>
        </pc:sldMkLst>
        <pc:spChg chg="mod">
          <ac:chgData name="Mangyin Mo" userId="S::mmo@rebusbio.com::176470ac-33bf-4dce-b6f0-7b2047c1c8be" providerId="AD" clId="Web-{2223A60D-76B8-3351-67F1-FB81C95F2F77}" dt="2021-08-14T04:13:08.987" v="30" actId="14100"/>
          <ac:spMkLst>
            <pc:docMk/>
            <pc:sldMk cId="2471462945" sldId="260"/>
            <ac:spMk id="6" creationId="{71A5C083-6A3D-4713-90D3-DBBE45E317FB}"/>
          </ac:spMkLst>
        </pc:spChg>
      </pc:sldChg>
      <pc:sldChg chg="addSp delSp modSp">
        <pc:chgData name="Mangyin Mo" userId="S::mmo@rebusbio.com::176470ac-33bf-4dce-b6f0-7b2047c1c8be" providerId="AD" clId="Web-{2223A60D-76B8-3351-67F1-FB81C95F2F77}" dt="2021-08-14T04:30:33.109" v="370" actId="20577"/>
        <pc:sldMkLst>
          <pc:docMk/>
          <pc:sldMk cId="1164603565" sldId="264"/>
        </pc:sldMkLst>
        <pc:spChg chg="add del mod">
          <ac:chgData name="Mangyin Mo" userId="S::mmo@rebusbio.com::176470ac-33bf-4dce-b6f0-7b2047c1c8be" providerId="AD" clId="Web-{2223A60D-76B8-3351-67F1-FB81C95F2F77}" dt="2021-08-14T04:30:33.109" v="370" actId="20577"/>
          <ac:spMkLst>
            <pc:docMk/>
            <pc:sldMk cId="1164603565" sldId="264"/>
            <ac:spMk id="4" creationId="{97DA12BA-66E0-44E1-A0CA-B22B0852889F}"/>
          </ac:spMkLst>
        </pc:spChg>
        <pc:spChg chg="add del">
          <ac:chgData name="Mangyin Mo" userId="S::mmo@rebusbio.com::176470ac-33bf-4dce-b6f0-7b2047c1c8be" providerId="AD" clId="Web-{2223A60D-76B8-3351-67F1-FB81C95F2F77}" dt="2021-08-14T04:16:47.244" v="153"/>
          <ac:spMkLst>
            <pc:docMk/>
            <pc:sldMk cId="1164603565" sldId="264"/>
            <ac:spMk id="6" creationId="{D06B0141-9D3B-4161-BB2E-D08D661ECED2}"/>
          </ac:spMkLst>
        </pc:spChg>
        <pc:picChg chg="del">
          <ac:chgData name="Mangyin Mo" userId="S::mmo@rebusbio.com::176470ac-33bf-4dce-b6f0-7b2047c1c8be" providerId="AD" clId="Web-{2223A60D-76B8-3351-67F1-FB81C95F2F77}" dt="2021-08-14T04:16:22.133" v="145"/>
          <ac:picMkLst>
            <pc:docMk/>
            <pc:sldMk cId="1164603565" sldId="264"/>
            <ac:picMk id="5" creationId="{BF04DC9D-904C-4B31-BA5B-042F627FFE1F}"/>
          </ac:picMkLst>
        </pc:picChg>
      </pc:sldChg>
      <pc:sldChg chg="addSp delSp modSp">
        <pc:chgData name="Mangyin Mo" userId="S::mmo@rebusbio.com::176470ac-33bf-4dce-b6f0-7b2047c1c8be" providerId="AD" clId="Web-{2223A60D-76B8-3351-67F1-FB81C95F2F77}" dt="2021-08-14T04:16:19.570" v="144" actId="20577"/>
        <pc:sldMkLst>
          <pc:docMk/>
          <pc:sldMk cId="1076696723" sldId="267"/>
        </pc:sldMkLst>
        <pc:spChg chg="mod">
          <ac:chgData name="Mangyin Mo" userId="S::mmo@rebusbio.com::176470ac-33bf-4dce-b6f0-7b2047c1c8be" providerId="AD" clId="Web-{2223A60D-76B8-3351-67F1-FB81C95F2F77}" dt="2021-08-14T04:16:19.570" v="144" actId="20577"/>
          <ac:spMkLst>
            <pc:docMk/>
            <pc:sldMk cId="1076696723" sldId="267"/>
            <ac:spMk id="12" creationId="{94CA7DC1-A2F8-4F91-9315-0BACDCB9419B}"/>
          </ac:spMkLst>
        </pc:spChg>
        <pc:graphicFrameChg chg="add del">
          <ac:chgData name="Mangyin Mo" userId="S::mmo@rebusbio.com::176470ac-33bf-4dce-b6f0-7b2047c1c8be" providerId="AD" clId="Web-{2223A60D-76B8-3351-67F1-FB81C95F2F77}" dt="2021-08-14T04:13:37.645" v="37"/>
          <ac:graphicFrameMkLst>
            <pc:docMk/>
            <pc:sldMk cId="1076696723" sldId="267"/>
            <ac:graphicFrameMk id="2" creationId="{4B9FFD66-30B8-4F3B-B25B-4F0C5CF7B7DF}"/>
          </ac:graphicFrameMkLst>
        </pc:graphicFrameChg>
        <pc:graphicFrameChg chg="add del mod modGraphic">
          <ac:chgData name="Mangyin Mo" userId="S::mmo@rebusbio.com::176470ac-33bf-4dce-b6f0-7b2047c1c8be" providerId="AD" clId="Web-{2223A60D-76B8-3351-67F1-FB81C95F2F77}" dt="2021-08-14T04:14:10.475" v="45"/>
          <ac:graphicFrameMkLst>
            <pc:docMk/>
            <pc:sldMk cId="1076696723" sldId="267"/>
            <ac:graphicFrameMk id="3" creationId="{62188059-FF9C-4745-BB42-F13D50A87BC5}"/>
          </ac:graphicFrameMkLst>
        </pc:graphicFrameChg>
      </pc:sldChg>
    </pc:docChg>
  </pc:docChgLst>
  <pc:docChgLst>
    <pc:chgData name="Mangyin Mo" userId="S::mmo@rebusbio.com::176470ac-33bf-4dce-b6f0-7b2047c1c8be" providerId="AD" clId="Web-{F82AD253-F806-DAB7-562F-813B8B3230E3}"/>
    <pc:docChg chg="addSld modSld">
      <pc:chgData name="Mangyin Mo" userId="S::mmo@rebusbio.com::176470ac-33bf-4dce-b6f0-7b2047c1c8be" providerId="AD" clId="Web-{F82AD253-F806-DAB7-562F-813B8B3230E3}" dt="2021-08-16T18:50:12.654" v="381" actId="20577"/>
      <pc:docMkLst>
        <pc:docMk/>
      </pc:docMkLst>
      <pc:sldChg chg="modSp">
        <pc:chgData name="Mangyin Mo" userId="S::mmo@rebusbio.com::176470ac-33bf-4dce-b6f0-7b2047c1c8be" providerId="AD" clId="Web-{F82AD253-F806-DAB7-562F-813B8B3230E3}" dt="2021-08-16T17:54:43.966" v="142" actId="20577"/>
        <pc:sldMkLst>
          <pc:docMk/>
          <pc:sldMk cId="1582836783" sldId="257"/>
        </pc:sldMkLst>
        <pc:spChg chg="mod">
          <ac:chgData name="Mangyin Mo" userId="S::mmo@rebusbio.com::176470ac-33bf-4dce-b6f0-7b2047c1c8be" providerId="AD" clId="Web-{F82AD253-F806-DAB7-562F-813B8B3230E3}" dt="2021-08-16T17:54:43.966" v="142" actId="20577"/>
          <ac:spMkLst>
            <pc:docMk/>
            <pc:sldMk cId="1582836783" sldId="257"/>
            <ac:spMk id="3" creationId="{23BA93AB-E31B-49DB-B8F5-90FC70429E0C}"/>
          </ac:spMkLst>
        </pc:spChg>
        <pc:spChg chg="mod">
          <ac:chgData name="Mangyin Mo" userId="S::mmo@rebusbio.com::176470ac-33bf-4dce-b6f0-7b2047c1c8be" providerId="AD" clId="Web-{F82AD253-F806-DAB7-562F-813B8B3230E3}" dt="2021-08-16T17:54:28.371" v="138" actId="20577"/>
          <ac:spMkLst>
            <pc:docMk/>
            <pc:sldMk cId="1582836783" sldId="257"/>
            <ac:spMk id="4" creationId="{5308325A-082B-43FF-BBCB-FD8B7DE295C8}"/>
          </ac:spMkLst>
        </pc:spChg>
      </pc:sldChg>
      <pc:sldChg chg="addSp delSp modSp">
        <pc:chgData name="Mangyin Mo" userId="S::mmo@rebusbio.com::176470ac-33bf-4dce-b6f0-7b2047c1c8be" providerId="AD" clId="Web-{F82AD253-F806-DAB7-562F-813B8B3230E3}" dt="2021-08-16T18:03:20.360" v="242" actId="20577"/>
        <pc:sldMkLst>
          <pc:docMk/>
          <pc:sldMk cId="274242774" sldId="259"/>
        </pc:sldMkLst>
        <pc:spChg chg="topLvl">
          <ac:chgData name="Mangyin Mo" userId="S::mmo@rebusbio.com::176470ac-33bf-4dce-b6f0-7b2047c1c8be" providerId="AD" clId="Web-{F82AD253-F806-DAB7-562F-813B8B3230E3}" dt="2021-08-16T18:02:45.452" v="235"/>
          <ac:spMkLst>
            <pc:docMk/>
            <pc:sldMk cId="274242774" sldId="259"/>
            <ac:spMk id="3" creationId="{FD35377C-AB60-49FD-8555-90CAC46654C2}"/>
          </ac:spMkLst>
        </pc:spChg>
        <pc:spChg chg="add del mod">
          <ac:chgData name="Mangyin Mo" userId="S::mmo@rebusbio.com::176470ac-33bf-4dce-b6f0-7b2047c1c8be" providerId="AD" clId="Web-{F82AD253-F806-DAB7-562F-813B8B3230E3}" dt="2021-08-16T18:02:05.230" v="228"/>
          <ac:spMkLst>
            <pc:docMk/>
            <pc:sldMk cId="274242774" sldId="259"/>
            <ac:spMk id="7" creationId="{A1A3E399-F841-4099-83A5-41A24D8E1D6A}"/>
          </ac:spMkLst>
        </pc:spChg>
        <pc:spChg chg="topLvl">
          <ac:chgData name="Mangyin Mo" userId="S::mmo@rebusbio.com::176470ac-33bf-4dce-b6f0-7b2047c1c8be" providerId="AD" clId="Web-{F82AD253-F806-DAB7-562F-813B8B3230E3}" dt="2021-08-16T18:02:45.452" v="235"/>
          <ac:spMkLst>
            <pc:docMk/>
            <pc:sldMk cId="274242774" sldId="259"/>
            <ac:spMk id="8" creationId="{4689918D-024F-4C10-9857-098DEE132388}"/>
          </ac:spMkLst>
        </pc:spChg>
        <pc:spChg chg="mod topLvl">
          <ac:chgData name="Mangyin Mo" userId="S::mmo@rebusbio.com::176470ac-33bf-4dce-b6f0-7b2047c1c8be" providerId="AD" clId="Web-{F82AD253-F806-DAB7-562F-813B8B3230E3}" dt="2021-08-16T18:03:20.360" v="242" actId="20577"/>
          <ac:spMkLst>
            <pc:docMk/>
            <pc:sldMk cId="274242774" sldId="259"/>
            <ac:spMk id="11" creationId="{00D0821E-FC8F-4AE3-A6D3-354100ED2E78}"/>
          </ac:spMkLst>
        </pc:spChg>
        <pc:spChg chg="add del mod">
          <ac:chgData name="Mangyin Mo" userId="S::mmo@rebusbio.com::176470ac-33bf-4dce-b6f0-7b2047c1c8be" providerId="AD" clId="Web-{F82AD253-F806-DAB7-562F-813B8B3230E3}" dt="2021-08-16T18:02:16.606" v="231"/>
          <ac:spMkLst>
            <pc:docMk/>
            <pc:sldMk cId="274242774" sldId="259"/>
            <ac:spMk id="13" creationId="{1BA64FF4-1B49-4FEA-B5E9-271AA4DB081D}"/>
          </ac:spMkLst>
        </pc:spChg>
        <pc:spChg chg="topLvl">
          <ac:chgData name="Mangyin Mo" userId="S::mmo@rebusbio.com::176470ac-33bf-4dce-b6f0-7b2047c1c8be" providerId="AD" clId="Web-{F82AD253-F806-DAB7-562F-813B8B3230E3}" dt="2021-08-16T18:02:45.452" v="235"/>
          <ac:spMkLst>
            <pc:docMk/>
            <pc:sldMk cId="274242774" sldId="259"/>
            <ac:spMk id="17" creationId="{9880B53A-D58B-47D3-AC46-3803477DE1AE}"/>
          </ac:spMkLst>
        </pc:spChg>
        <pc:spChg chg="topLvl">
          <ac:chgData name="Mangyin Mo" userId="S::mmo@rebusbio.com::176470ac-33bf-4dce-b6f0-7b2047c1c8be" providerId="AD" clId="Web-{F82AD253-F806-DAB7-562F-813B8B3230E3}" dt="2021-08-16T18:02:45.452" v="235"/>
          <ac:spMkLst>
            <pc:docMk/>
            <pc:sldMk cId="274242774" sldId="259"/>
            <ac:spMk id="24" creationId="{C9BBB0E2-416C-4E8D-B57F-20E6F979D131}"/>
          </ac:spMkLst>
        </pc:spChg>
        <pc:grpChg chg="add del">
          <ac:chgData name="Mangyin Mo" userId="S::mmo@rebusbio.com::176470ac-33bf-4dce-b6f0-7b2047c1c8be" providerId="AD" clId="Web-{F82AD253-F806-DAB7-562F-813B8B3230E3}" dt="2021-08-16T18:03:02.578" v="238"/>
          <ac:grpSpMkLst>
            <pc:docMk/>
            <pc:sldMk cId="274242774" sldId="259"/>
            <ac:grpSpMk id="28" creationId="{F6B010D3-01F8-4F96-BDC5-6BA3ECBFA693}"/>
          </ac:grpSpMkLst>
        </pc:grpChg>
        <pc:picChg chg="add del mod">
          <ac:chgData name="Mangyin Mo" userId="S::mmo@rebusbio.com::176470ac-33bf-4dce-b6f0-7b2047c1c8be" providerId="AD" clId="Web-{F82AD253-F806-DAB7-562F-813B8B3230E3}" dt="2021-08-16T18:03:05.203" v="239" actId="1076"/>
          <ac:picMkLst>
            <pc:docMk/>
            <pc:sldMk cId="274242774" sldId="259"/>
            <ac:picMk id="4" creationId="{C02B3990-48AB-40F3-B687-04FED087217B}"/>
          </ac:picMkLst>
        </pc:picChg>
        <pc:cxnChg chg="mod topLvl">
          <ac:chgData name="Mangyin Mo" userId="S::mmo@rebusbio.com::176470ac-33bf-4dce-b6f0-7b2047c1c8be" providerId="AD" clId="Web-{F82AD253-F806-DAB7-562F-813B8B3230E3}" dt="2021-08-16T18:03:17.813" v="241" actId="20577"/>
          <ac:cxnSpMkLst>
            <pc:docMk/>
            <pc:sldMk cId="274242774" sldId="259"/>
            <ac:cxnSpMk id="9" creationId="{5834CC52-5F45-433E-93C1-0CAA8F0BEE8D}"/>
          </ac:cxnSpMkLst>
        </pc:cxnChg>
        <pc:cxnChg chg="topLvl">
          <ac:chgData name="Mangyin Mo" userId="S::mmo@rebusbio.com::176470ac-33bf-4dce-b6f0-7b2047c1c8be" providerId="AD" clId="Web-{F82AD253-F806-DAB7-562F-813B8B3230E3}" dt="2021-08-16T18:02:45.452" v="235"/>
          <ac:cxnSpMkLst>
            <pc:docMk/>
            <pc:sldMk cId="274242774" sldId="259"/>
            <ac:cxnSpMk id="10" creationId="{D87DB201-0904-4444-AF67-46833AB325F6}"/>
          </ac:cxnSpMkLst>
        </pc:cxnChg>
        <pc:cxnChg chg="topLvl">
          <ac:chgData name="Mangyin Mo" userId="S::mmo@rebusbio.com::176470ac-33bf-4dce-b6f0-7b2047c1c8be" providerId="AD" clId="Web-{F82AD253-F806-DAB7-562F-813B8B3230E3}" dt="2021-08-16T18:02:45.452" v="235"/>
          <ac:cxnSpMkLst>
            <pc:docMk/>
            <pc:sldMk cId="274242774" sldId="259"/>
            <ac:cxnSpMk id="19" creationId="{74D80E16-A903-4075-B37E-DF080BEC7242}"/>
          </ac:cxnSpMkLst>
        </pc:cxnChg>
        <pc:cxnChg chg="topLvl">
          <ac:chgData name="Mangyin Mo" userId="S::mmo@rebusbio.com::176470ac-33bf-4dce-b6f0-7b2047c1c8be" providerId="AD" clId="Web-{F82AD253-F806-DAB7-562F-813B8B3230E3}" dt="2021-08-16T18:02:45.452" v="235"/>
          <ac:cxnSpMkLst>
            <pc:docMk/>
            <pc:sldMk cId="274242774" sldId="259"/>
            <ac:cxnSpMk id="20" creationId="{821FB99A-504D-4329-B1B9-FB894FEC38DA}"/>
          </ac:cxnSpMkLst>
        </pc:cxnChg>
        <pc:cxnChg chg="topLvl">
          <ac:chgData name="Mangyin Mo" userId="S::mmo@rebusbio.com::176470ac-33bf-4dce-b6f0-7b2047c1c8be" providerId="AD" clId="Web-{F82AD253-F806-DAB7-562F-813B8B3230E3}" dt="2021-08-16T18:02:45.452" v="235"/>
          <ac:cxnSpMkLst>
            <pc:docMk/>
            <pc:sldMk cId="274242774" sldId="259"/>
            <ac:cxnSpMk id="22" creationId="{C4F416CB-D905-477F-9FB7-81A45CB948A5}"/>
          </ac:cxnSpMkLst>
        </pc:cxnChg>
      </pc:sldChg>
      <pc:sldChg chg="modSp">
        <pc:chgData name="Mangyin Mo" userId="S::mmo@rebusbio.com::176470ac-33bf-4dce-b6f0-7b2047c1c8be" providerId="AD" clId="Web-{F82AD253-F806-DAB7-562F-813B8B3230E3}" dt="2021-08-16T17:54:25.543" v="130" actId="20577"/>
        <pc:sldMkLst>
          <pc:docMk/>
          <pc:sldMk cId="2471462945" sldId="260"/>
        </pc:sldMkLst>
        <pc:spChg chg="mod">
          <ac:chgData name="Mangyin Mo" userId="S::mmo@rebusbio.com::176470ac-33bf-4dce-b6f0-7b2047c1c8be" providerId="AD" clId="Web-{F82AD253-F806-DAB7-562F-813B8B3230E3}" dt="2021-08-16T17:54:25.543" v="130" actId="20577"/>
          <ac:spMkLst>
            <pc:docMk/>
            <pc:sldMk cId="2471462945" sldId="260"/>
            <ac:spMk id="6" creationId="{71A5C083-6A3D-4713-90D3-DBBE45E317FB}"/>
          </ac:spMkLst>
        </pc:spChg>
      </pc:sldChg>
      <pc:sldChg chg="modSp">
        <pc:chgData name="Mangyin Mo" userId="S::mmo@rebusbio.com::176470ac-33bf-4dce-b6f0-7b2047c1c8be" providerId="AD" clId="Web-{F82AD253-F806-DAB7-562F-813B8B3230E3}" dt="2021-08-16T17:56:18.269" v="168" actId="20577"/>
        <pc:sldMkLst>
          <pc:docMk/>
          <pc:sldMk cId="3523212106" sldId="261"/>
        </pc:sldMkLst>
        <pc:spChg chg="mod">
          <ac:chgData name="Mangyin Mo" userId="S::mmo@rebusbio.com::176470ac-33bf-4dce-b6f0-7b2047c1c8be" providerId="AD" clId="Web-{F82AD253-F806-DAB7-562F-813B8B3230E3}" dt="2021-08-16T17:56:18.269" v="168" actId="20577"/>
          <ac:spMkLst>
            <pc:docMk/>
            <pc:sldMk cId="3523212106" sldId="261"/>
            <ac:spMk id="3" creationId="{751E23DA-1041-496C-9F18-FE872C5B500F}"/>
          </ac:spMkLst>
        </pc:spChg>
      </pc:sldChg>
      <pc:sldChg chg="modSp">
        <pc:chgData name="Mangyin Mo" userId="S::mmo@rebusbio.com::176470ac-33bf-4dce-b6f0-7b2047c1c8be" providerId="AD" clId="Web-{F82AD253-F806-DAB7-562F-813B8B3230E3}" dt="2021-08-16T18:50:12.654" v="381" actId="20577"/>
        <pc:sldMkLst>
          <pc:docMk/>
          <pc:sldMk cId="1164603565" sldId="264"/>
        </pc:sldMkLst>
        <pc:spChg chg="mod">
          <ac:chgData name="Mangyin Mo" userId="S::mmo@rebusbio.com::176470ac-33bf-4dce-b6f0-7b2047c1c8be" providerId="AD" clId="Web-{F82AD253-F806-DAB7-562F-813B8B3230E3}" dt="2021-08-16T18:50:12.654" v="381" actId="20577"/>
          <ac:spMkLst>
            <pc:docMk/>
            <pc:sldMk cId="1164603565" sldId="264"/>
            <ac:spMk id="4" creationId="{97DA12BA-66E0-44E1-A0CA-B22B0852889F}"/>
          </ac:spMkLst>
        </pc:spChg>
      </pc:sldChg>
      <pc:sldChg chg="addSp delSp modSp">
        <pc:chgData name="Mangyin Mo" userId="S::mmo@rebusbio.com::176470ac-33bf-4dce-b6f0-7b2047c1c8be" providerId="AD" clId="Web-{F82AD253-F806-DAB7-562F-813B8B3230E3}" dt="2021-08-16T18:03:37.362" v="247" actId="1076"/>
        <pc:sldMkLst>
          <pc:docMk/>
          <pc:sldMk cId="260596463" sldId="265"/>
        </pc:sldMkLst>
        <pc:spChg chg="mod">
          <ac:chgData name="Mangyin Mo" userId="S::mmo@rebusbio.com::176470ac-33bf-4dce-b6f0-7b2047c1c8be" providerId="AD" clId="Web-{F82AD253-F806-DAB7-562F-813B8B3230E3}" dt="2021-08-16T17:59:41.799" v="209" actId="20577"/>
          <ac:spMkLst>
            <pc:docMk/>
            <pc:sldMk cId="260596463" sldId="265"/>
            <ac:spMk id="2" creationId="{06D14A37-A692-428B-A3EE-D263599FBF6C}"/>
          </ac:spMkLst>
        </pc:spChg>
        <pc:spChg chg="mod">
          <ac:chgData name="Mangyin Mo" userId="S::mmo@rebusbio.com::176470ac-33bf-4dce-b6f0-7b2047c1c8be" providerId="AD" clId="Web-{F82AD253-F806-DAB7-562F-813B8B3230E3}" dt="2021-08-16T18:01:01.304" v="220" actId="1076"/>
          <ac:spMkLst>
            <pc:docMk/>
            <pc:sldMk cId="260596463" sldId="265"/>
            <ac:spMk id="6" creationId="{B7C72FA4-58C0-4214-8383-D7783996E82D}"/>
          </ac:spMkLst>
        </pc:spChg>
        <pc:spChg chg="add del mod">
          <ac:chgData name="Mangyin Mo" userId="S::mmo@rebusbio.com::176470ac-33bf-4dce-b6f0-7b2047c1c8be" providerId="AD" clId="Web-{F82AD253-F806-DAB7-562F-813B8B3230E3}" dt="2021-08-16T18:00:55.851" v="219"/>
          <ac:spMkLst>
            <pc:docMk/>
            <pc:sldMk cId="260596463" sldId="265"/>
            <ac:spMk id="11" creationId="{8290B38D-9452-415E-826C-0AE6213890F4}"/>
          </ac:spMkLst>
        </pc:spChg>
        <pc:picChg chg="add del">
          <ac:chgData name="Mangyin Mo" userId="S::mmo@rebusbio.com::176470ac-33bf-4dce-b6f0-7b2047c1c8be" providerId="AD" clId="Web-{F82AD253-F806-DAB7-562F-813B8B3230E3}" dt="2021-08-16T18:00:55.851" v="219"/>
          <ac:picMkLst>
            <pc:docMk/>
            <pc:sldMk cId="260596463" sldId="265"/>
            <ac:picMk id="4" creationId="{4EDCFD3C-7AB3-43C9-AE2E-AFBA0CFA4ABD}"/>
          </ac:picMkLst>
        </pc:picChg>
        <pc:cxnChg chg="add del">
          <ac:chgData name="Mangyin Mo" userId="S::mmo@rebusbio.com::176470ac-33bf-4dce-b6f0-7b2047c1c8be" providerId="AD" clId="Web-{F82AD253-F806-DAB7-562F-813B8B3230E3}" dt="2021-08-16T18:01:05.351" v="221"/>
          <ac:cxnSpMkLst>
            <pc:docMk/>
            <pc:sldMk cId="260596463" sldId="265"/>
            <ac:cxnSpMk id="3" creationId="{05409A20-5D10-48FA-87E8-89900978C73E}"/>
          </ac:cxnSpMkLst>
        </pc:cxnChg>
        <pc:cxnChg chg="add del mod">
          <ac:chgData name="Mangyin Mo" userId="S::mmo@rebusbio.com::176470ac-33bf-4dce-b6f0-7b2047c1c8be" providerId="AD" clId="Web-{F82AD253-F806-DAB7-562F-813B8B3230E3}" dt="2021-08-16T18:03:32.283" v="245"/>
          <ac:cxnSpMkLst>
            <pc:docMk/>
            <pc:sldMk cId="260596463" sldId="265"/>
            <ac:cxnSpMk id="5" creationId="{F9EC5F30-BF2C-4306-9FF1-F194BD5C3159}"/>
          </ac:cxnSpMkLst>
        </pc:cxnChg>
        <pc:cxnChg chg="add mod">
          <ac:chgData name="Mangyin Mo" userId="S::mmo@rebusbio.com::176470ac-33bf-4dce-b6f0-7b2047c1c8be" providerId="AD" clId="Web-{F82AD253-F806-DAB7-562F-813B8B3230E3}" dt="2021-08-16T18:03:29.095" v="244" actId="1076"/>
          <ac:cxnSpMkLst>
            <pc:docMk/>
            <pc:sldMk cId="260596463" sldId="265"/>
            <ac:cxnSpMk id="13" creationId="{94624126-6F2D-478B-A588-F58E102EA945}"/>
          </ac:cxnSpMkLst>
        </pc:cxnChg>
        <pc:cxnChg chg="add mod">
          <ac:chgData name="Mangyin Mo" userId="S::mmo@rebusbio.com::176470ac-33bf-4dce-b6f0-7b2047c1c8be" providerId="AD" clId="Web-{F82AD253-F806-DAB7-562F-813B8B3230E3}" dt="2021-08-16T18:03:37.362" v="247" actId="1076"/>
          <ac:cxnSpMkLst>
            <pc:docMk/>
            <pc:sldMk cId="260596463" sldId="265"/>
            <ac:cxnSpMk id="14" creationId="{411D6F03-11CA-4546-966A-32C953BFD810}"/>
          </ac:cxnSpMkLst>
        </pc:cxnChg>
      </pc:sldChg>
      <pc:sldChg chg="addSp delSp modSp">
        <pc:chgData name="Mangyin Mo" userId="S::mmo@rebusbio.com::176470ac-33bf-4dce-b6f0-7b2047c1c8be" providerId="AD" clId="Web-{F82AD253-F806-DAB7-562F-813B8B3230E3}" dt="2021-08-16T18:48:08.027" v="370" actId="20577"/>
        <pc:sldMkLst>
          <pc:docMk/>
          <pc:sldMk cId="2431660325" sldId="266"/>
        </pc:sldMkLst>
        <pc:spChg chg="mod">
          <ac:chgData name="Mangyin Mo" userId="S::mmo@rebusbio.com::176470ac-33bf-4dce-b6f0-7b2047c1c8be" providerId="AD" clId="Web-{F82AD253-F806-DAB7-562F-813B8B3230E3}" dt="2021-08-16T18:37:03.903" v="257" actId="20577"/>
          <ac:spMkLst>
            <pc:docMk/>
            <pc:sldMk cId="2431660325" sldId="266"/>
            <ac:spMk id="2" creationId="{A3E2E17B-87C5-4E36-8D01-7FCD6C09BEC7}"/>
          </ac:spMkLst>
        </pc:spChg>
        <pc:spChg chg="ord">
          <ac:chgData name="Mangyin Mo" userId="S::mmo@rebusbio.com::176470ac-33bf-4dce-b6f0-7b2047c1c8be" providerId="AD" clId="Web-{F82AD253-F806-DAB7-562F-813B8B3230E3}" dt="2021-08-16T18:44:49.975" v="286"/>
          <ac:spMkLst>
            <pc:docMk/>
            <pc:sldMk cId="2431660325" sldId="266"/>
            <ac:spMk id="5" creationId="{48E578C3-4D5C-4B0D-9418-F5E0A208C563}"/>
          </ac:spMkLst>
        </pc:spChg>
        <pc:spChg chg="mod">
          <ac:chgData name="Mangyin Mo" userId="S::mmo@rebusbio.com::176470ac-33bf-4dce-b6f0-7b2047c1c8be" providerId="AD" clId="Web-{F82AD253-F806-DAB7-562F-813B8B3230E3}" dt="2021-08-16T18:48:02.386" v="368" actId="14100"/>
          <ac:spMkLst>
            <pc:docMk/>
            <pc:sldMk cId="2431660325" sldId="266"/>
            <ac:spMk id="12" creationId="{B84DEA40-7A8B-45A2-B7D5-D55B2620B7B0}"/>
          </ac:spMkLst>
        </pc:spChg>
        <pc:spChg chg="add mod">
          <ac:chgData name="Mangyin Mo" userId="S::mmo@rebusbio.com::176470ac-33bf-4dce-b6f0-7b2047c1c8be" providerId="AD" clId="Web-{F82AD253-F806-DAB7-562F-813B8B3230E3}" dt="2021-08-16T18:45:58.617" v="293" actId="1076"/>
          <ac:spMkLst>
            <pc:docMk/>
            <pc:sldMk cId="2431660325" sldId="266"/>
            <ac:spMk id="27" creationId="{B5DA5034-423B-457F-8856-3E9391152501}"/>
          </ac:spMkLst>
        </pc:spChg>
        <pc:spChg chg="add mod">
          <ac:chgData name="Mangyin Mo" userId="S::mmo@rebusbio.com::176470ac-33bf-4dce-b6f0-7b2047c1c8be" providerId="AD" clId="Web-{F82AD253-F806-DAB7-562F-813B8B3230E3}" dt="2021-08-16T18:48:08.027" v="370" actId="20577"/>
          <ac:spMkLst>
            <pc:docMk/>
            <pc:sldMk cId="2431660325" sldId="266"/>
            <ac:spMk id="28" creationId="{0C8241EC-81FE-4076-8E4A-6ACE59133F53}"/>
          </ac:spMkLst>
        </pc:spChg>
        <pc:picChg chg="add del mod">
          <ac:chgData name="Mangyin Mo" userId="S::mmo@rebusbio.com::176470ac-33bf-4dce-b6f0-7b2047c1c8be" providerId="AD" clId="Web-{F82AD253-F806-DAB7-562F-813B8B3230E3}" dt="2021-08-16T18:42:34.644" v="274"/>
          <ac:picMkLst>
            <pc:docMk/>
            <pc:sldMk cId="2431660325" sldId="266"/>
            <ac:picMk id="13" creationId="{E41B79B2-082E-4AD7-A355-F6A78A7CF050}"/>
          </ac:picMkLst>
        </pc:picChg>
        <pc:picChg chg="add mod modCrop">
          <ac:chgData name="Mangyin Mo" userId="S::mmo@rebusbio.com::176470ac-33bf-4dce-b6f0-7b2047c1c8be" providerId="AD" clId="Web-{F82AD253-F806-DAB7-562F-813B8B3230E3}" dt="2021-08-16T18:44:36.413" v="283" actId="1076"/>
          <ac:picMkLst>
            <pc:docMk/>
            <pc:sldMk cId="2431660325" sldId="266"/>
            <ac:picMk id="14" creationId="{6F94DC3D-D0BF-4AEF-B4EF-3E4ADFE50ED1}"/>
          </ac:picMkLst>
        </pc:picChg>
        <pc:picChg chg="add mod">
          <ac:chgData name="Mangyin Mo" userId="S::mmo@rebusbio.com::176470ac-33bf-4dce-b6f0-7b2047c1c8be" providerId="AD" clId="Web-{F82AD253-F806-DAB7-562F-813B8B3230E3}" dt="2021-08-16T18:47:42.448" v="363" actId="1076"/>
          <ac:picMkLst>
            <pc:docMk/>
            <pc:sldMk cId="2431660325" sldId="266"/>
            <ac:picMk id="25" creationId="{2D8D7D94-79AE-4228-9D1D-FA298C321E97}"/>
          </ac:picMkLst>
        </pc:picChg>
        <pc:picChg chg="add mod modCrop">
          <ac:chgData name="Mangyin Mo" userId="S::mmo@rebusbio.com::176470ac-33bf-4dce-b6f0-7b2047c1c8be" providerId="AD" clId="Web-{F82AD253-F806-DAB7-562F-813B8B3230E3}" dt="2021-08-16T18:45:47.649" v="291" actId="1076"/>
          <ac:picMkLst>
            <pc:docMk/>
            <pc:sldMk cId="2431660325" sldId="266"/>
            <ac:picMk id="26" creationId="{215579F4-98D3-40E6-8F5F-D810C9A33C09}"/>
          </ac:picMkLst>
        </pc:picChg>
        <pc:cxnChg chg="ord">
          <ac:chgData name="Mangyin Mo" userId="S::mmo@rebusbio.com::176470ac-33bf-4dce-b6f0-7b2047c1c8be" providerId="AD" clId="Web-{F82AD253-F806-DAB7-562F-813B8B3230E3}" dt="2021-08-16T18:47:48.245" v="364"/>
          <ac:cxnSpMkLst>
            <pc:docMk/>
            <pc:sldMk cId="2431660325" sldId="266"/>
            <ac:cxnSpMk id="3" creationId="{D8EC7055-CCE4-4910-836F-89CCEC1758BD}"/>
          </ac:cxnSpMkLst>
        </pc:cxnChg>
        <pc:cxnChg chg="mod ord">
          <ac:chgData name="Mangyin Mo" userId="S::mmo@rebusbio.com::176470ac-33bf-4dce-b6f0-7b2047c1c8be" providerId="AD" clId="Web-{F82AD253-F806-DAB7-562F-813B8B3230E3}" dt="2021-08-16T18:47:22.572" v="361"/>
          <ac:cxnSpMkLst>
            <pc:docMk/>
            <pc:sldMk cId="2431660325" sldId="266"/>
            <ac:cxnSpMk id="19" creationId="{5C9D2A70-2D70-4EB0-9F5B-BBE48EE1D884}"/>
          </ac:cxnSpMkLst>
        </pc:cxnChg>
      </pc:sldChg>
      <pc:sldChg chg="addSp delSp modSp new">
        <pc:chgData name="Mangyin Mo" userId="S::mmo@rebusbio.com::176470ac-33bf-4dce-b6f0-7b2047c1c8be" providerId="AD" clId="Web-{F82AD253-F806-DAB7-562F-813B8B3230E3}" dt="2021-08-16T18:49:11.200" v="371"/>
        <pc:sldMkLst>
          <pc:docMk/>
          <pc:sldMk cId="2801546833" sldId="269"/>
        </pc:sldMkLst>
        <pc:spChg chg="add del">
          <ac:chgData name="Mangyin Mo" userId="S::mmo@rebusbio.com::176470ac-33bf-4dce-b6f0-7b2047c1c8be" providerId="AD" clId="Web-{F82AD253-F806-DAB7-562F-813B8B3230E3}" dt="2021-08-16T18:49:11.200" v="371"/>
          <ac:spMkLst>
            <pc:docMk/>
            <pc:sldMk cId="2801546833" sldId="269"/>
            <ac:spMk id="2" creationId="{2C391CD8-2A69-4DD7-A6E1-2C3AA837E5F8}"/>
          </ac:spMkLst>
        </pc:spChg>
        <pc:spChg chg="del">
          <ac:chgData name="Mangyin Mo" userId="S::mmo@rebusbio.com::176470ac-33bf-4dce-b6f0-7b2047c1c8be" providerId="AD" clId="Web-{F82AD253-F806-DAB7-562F-813B8B3230E3}" dt="2021-08-16T17:54:54.201" v="146"/>
          <ac:spMkLst>
            <pc:docMk/>
            <pc:sldMk cId="2801546833" sldId="269"/>
            <ac:spMk id="2" creationId="{407004E4-57A2-43E0-8BC2-BF8C68AB7245}"/>
          </ac:spMkLst>
        </pc:spChg>
        <pc:spChg chg="mod">
          <ac:chgData name="Mangyin Mo" userId="S::mmo@rebusbio.com::176470ac-33bf-4dce-b6f0-7b2047c1c8be" providerId="AD" clId="Web-{F82AD253-F806-DAB7-562F-813B8B3230E3}" dt="2021-08-16T18:37:35.419" v="261" actId="20577"/>
          <ac:spMkLst>
            <pc:docMk/>
            <pc:sldMk cId="2801546833" sldId="269"/>
            <ac:spMk id="3" creationId="{F6E28FCB-84FB-4F5B-B2EE-FA1B607EE1FD}"/>
          </ac:spMkLst>
        </pc:spChg>
      </pc:sldChg>
    </pc:docChg>
  </pc:docChgLst>
  <pc:docChgLst>
    <pc:chgData name="Mangyin Mo" userId="S::mmo@rebusbio.com::176470ac-33bf-4dce-b6f0-7b2047c1c8be" providerId="AD" clId="Web-{79529186-FC2A-CF5C-FBB6-AEB20CEBEEF2}"/>
    <pc:docChg chg="addSld modSld">
      <pc:chgData name="Mangyin Mo" userId="S::mmo@rebusbio.com::176470ac-33bf-4dce-b6f0-7b2047c1c8be" providerId="AD" clId="Web-{79529186-FC2A-CF5C-FBB6-AEB20CEBEEF2}" dt="2021-08-14T01:46:31.410" v="568" actId="20577"/>
      <pc:docMkLst>
        <pc:docMk/>
      </pc:docMkLst>
      <pc:sldChg chg="modSp">
        <pc:chgData name="Mangyin Mo" userId="S::mmo@rebusbio.com::176470ac-33bf-4dce-b6f0-7b2047c1c8be" providerId="AD" clId="Web-{79529186-FC2A-CF5C-FBB6-AEB20CEBEEF2}" dt="2021-08-13T23:48:30.625" v="215" actId="20577"/>
        <pc:sldMkLst>
          <pc:docMk/>
          <pc:sldMk cId="274242774" sldId="259"/>
        </pc:sldMkLst>
        <pc:spChg chg="mod">
          <ac:chgData name="Mangyin Mo" userId="S::mmo@rebusbio.com::176470ac-33bf-4dce-b6f0-7b2047c1c8be" providerId="AD" clId="Web-{79529186-FC2A-CF5C-FBB6-AEB20CEBEEF2}" dt="2021-08-13T23:48:30.625" v="215" actId="20577"/>
          <ac:spMkLst>
            <pc:docMk/>
            <pc:sldMk cId="274242774" sldId="259"/>
            <ac:spMk id="11" creationId="{00D0821E-FC8F-4AE3-A6D3-354100ED2E78}"/>
          </ac:spMkLst>
        </pc:spChg>
      </pc:sldChg>
      <pc:sldChg chg="modSp">
        <pc:chgData name="Mangyin Mo" userId="S::mmo@rebusbio.com::176470ac-33bf-4dce-b6f0-7b2047c1c8be" providerId="AD" clId="Web-{79529186-FC2A-CF5C-FBB6-AEB20CEBEEF2}" dt="2021-08-14T01:34:54.653" v="273" actId="14100"/>
        <pc:sldMkLst>
          <pc:docMk/>
          <pc:sldMk cId="2471462945" sldId="260"/>
        </pc:sldMkLst>
        <pc:picChg chg="mod">
          <ac:chgData name="Mangyin Mo" userId="S::mmo@rebusbio.com::176470ac-33bf-4dce-b6f0-7b2047c1c8be" providerId="AD" clId="Web-{79529186-FC2A-CF5C-FBB6-AEB20CEBEEF2}" dt="2021-08-14T01:34:54.653" v="273" actId="14100"/>
          <ac:picMkLst>
            <pc:docMk/>
            <pc:sldMk cId="2471462945" sldId="260"/>
            <ac:picMk id="3" creationId="{751E65B3-5B5D-4864-93AA-392A6E8CB55F}"/>
          </ac:picMkLst>
        </pc:picChg>
      </pc:sldChg>
      <pc:sldChg chg="modSp">
        <pc:chgData name="Mangyin Mo" userId="S::mmo@rebusbio.com::176470ac-33bf-4dce-b6f0-7b2047c1c8be" providerId="AD" clId="Web-{79529186-FC2A-CF5C-FBB6-AEB20CEBEEF2}" dt="2021-08-13T20:53:50.702" v="12" actId="20577"/>
        <pc:sldMkLst>
          <pc:docMk/>
          <pc:sldMk cId="3523212106" sldId="261"/>
        </pc:sldMkLst>
        <pc:spChg chg="mod">
          <ac:chgData name="Mangyin Mo" userId="S::mmo@rebusbio.com::176470ac-33bf-4dce-b6f0-7b2047c1c8be" providerId="AD" clId="Web-{79529186-FC2A-CF5C-FBB6-AEB20CEBEEF2}" dt="2021-08-13T20:53:50.702" v="12" actId="20577"/>
          <ac:spMkLst>
            <pc:docMk/>
            <pc:sldMk cId="3523212106" sldId="261"/>
            <ac:spMk id="3" creationId="{751E23DA-1041-496C-9F18-FE872C5B500F}"/>
          </ac:spMkLst>
        </pc:spChg>
      </pc:sldChg>
      <pc:sldChg chg="modSp">
        <pc:chgData name="Mangyin Mo" userId="S::mmo@rebusbio.com::176470ac-33bf-4dce-b6f0-7b2047c1c8be" providerId="AD" clId="Web-{79529186-FC2A-CF5C-FBB6-AEB20CEBEEF2}" dt="2021-08-13T20:53:43.905" v="10" actId="20577"/>
        <pc:sldMkLst>
          <pc:docMk/>
          <pc:sldMk cId="3370237185" sldId="262"/>
        </pc:sldMkLst>
        <pc:spChg chg="mod">
          <ac:chgData name="Mangyin Mo" userId="S::mmo@rebusbio.com::176470ac-33bf-4dce-b6f0-7b2047c1c8be" providerId="AD" clId="Web-{79529186-FC2A-CF5C-FBB6-AEB20CEBEEF2}" dt="2021-08-13T20:53:43.905" v="10" actId="20577"/>
          <ac:spMkLst>
            <pc:docMk/>
            <pc:sldMk cId="3370237185" sldId="262"/>
            <ac:spMk id="3" creationId="{FC940B6E-AAA6-4EA5-8D9D-6F99BD03A06C}"/>
          </ac:spMkLst>
        </pc:spChg>
      </pc:sldChg>
      <pc:sldChg chg="modSp">
        <pc:chgData name="Mangyin Mo" userId="S::mmo@rebusbio.com::176470ac-33bf-4dce-b6f0-7b2047c1c8be" providerId="AD" clId="Web-{79529186-FC2A-CF5C-FBB6-AEB20CEBEEF2}" dt="2021-08-13T23:51:08.604" v="219" actId="1076"/>
        <pc:sldMkLst>
          <pc:docMk/>
          <pc:sldMk cId="1164603565" sldId="264"/>
        </pc:sldMkLst>
        <pc:spChg chg="mod">
          <ac:chgData name="Mangyin Mo" userId="S::mmo@rebusbio.com::176470ac-33bf-4dce-b6f0-7b2047c1c8be" providerId="AD" clId="Web-{79529186-FC2A-CF5C-FBB6-AEB20CEBEEF2}" dt="2021-08-13T23:47:53.825" v="212" actId="20577"/>
          <ac:spMkLst>
            <pc:docMk/>
            <pc:sldMk cId="1164603565" sldId="264"/>
            <ac:spMk id="2" creationId="{738B5544-7063-47F6-A79A-2B7B12EB51D3}"/>
          </ac:spMkLst>
        </pc:spChg>
        <pc:spChg chg="mod">
          <ac:chgData name="Mangyin Mo" userId="S::mmo@rebusbio.com::176470ac-33bf-4dce-b6f0-7b2047c1c8be" providerId="AD" clId="Web-{79529186-FC2A-CF5C-FBB6-AEB20CEBEEF2}" dt="2021-08-13T23:51:08.604" v="219" actId="1076"/>
          <ac:spMkLst>
            <pc:docMk/>
            <pc:sldMk cId="1164603565" sldId="264"/>
            <ac:spMk id="6" creationId="{D06B0141-9D3B-4161-BB2E-D08D661ECED2}"/>
          </ac:spMkLst>
        </pc:spChg>
        <pc:picChg chg="mod">
          <ac:chgData name="Mangyin Mo" userId="S::mmo@rebusbio.com::176470ac-33bf-4dce-b6f0-7b2047c1c8be" providerId="AD" clId="Web-{79529186-FC2A-CF5C-FBB6-AEB20CEBEEF2}" dt="2021-08-13T23:50:55.760" v="217" actId="1076"/>
          <ac:picMkLst>
            <pc:docMk/>
            <pc:sldMk cId="1164603565" sldId="264"/>
            <ac:picMk id="5" creationId="{BF04DC9D-904C-4B31-BA5B-042F627FFE1F}"/>
          </ac:picMkLst>
        </pc:picChg>
      </pc:sldChg>
      <pc:sldChg chg="addSp delSp modSp">
        <pc:chgData name="Mangyin Mo" userId="S::mmo@rebusbio.com::176470ac-33bf-4dce-b6f0-7b2047c1c8be" providerId="AD" clId="Web-{79529186-FC2A-CF5C-FBB6-AEB20CEBEEF2}" dt="2021-08-13T23:47:43.028" v="210" actId="1076"/>
        <pc:sldMkLst>
          <pc:docMk/>
          <pc:sldMk cId="260596463" sldId="265"/>
        </pc:sldMkLst>
        <pc:spChg chg="mod">
          <ac:chgData name="Mangyin Mo" userId="S::mmo@rebusbio.com::176470ac-33bf-4dce-b6f0-7b2047c1c8be" providerId="AD" clId="Web-{79529186-FC2A-CF5C-FBB6-AEB20CEBEEF2}" dt="2021-08-13T23:47:38.277" v="208" actId="1076"/>
          <ac:spMkLst>
            <pc:docMk/>
            <pc:sldMk cId="260596463" sldId="265"/>
            <ac:spMk id="8" creationId="{071BDCED-4279-474A-A0EF-40CA518A810D}"/>
          </ac:spMkLst>
        </pc:spChg>
        <pc:spChg chg="del">
          <ac:chgData name="Mangyin Mo" userId="S::mmo@rebusbio.com::176470ac-33bf-4dce-b6f0-7b2047c1c8be" providerId="AD" clId="Web-{79529186-FC2A-CF5C-FBB6-AEB20CEBEEF2}" dt="2021-08-13T23:47:35.480" v="207"/>
          <ac:spMkLst>
            <pc:docMk/>
            <pc:sldMk cId="260596463" sldId="265"/>
            <ac:spMk id="9" creationId="{FF751BBF-0990-464B-A653-2C72670EBCB6}"/>
          </ac:spMkLst>
        </pc:spChg>
        <pc:spChg chg="add mod">
          <ac:chgData name="Mangyin Mo" userId="S::mmo@rebusbio.com::176470ac-33bf-4dce-b6f0-7b2047c1c8be" providerId="AD" clId="Web-{79529186-FC2A-CF5C-FBB6-AEB20CEBEEF2}" dt="2021-08-13T23:47:43.028" v="210" actId="1076"/>
          <ac:spMkLst>
            <pc:docMk/>
            <pc:sldMk cId="260596463" sldId="265"/>
            <ac:spMk id="10" creationId="{A4B71F7D-856E-4615-A225-5091D818A258}"/>
          </ac:spMkLst>
        </pc:spChg>
        <pc:spChg chg="mod">
          <ac:chgData name="Mangyin Mo" userId="S::mmo@rebusbio.com::176470ac-33bf-4dce-b6f0-7b2047c1c8be" providerId="AD" clId="Web-{79529186-FC2A-CF5C-FBB6-AEB20CEBEEF2}" dt="2021-08-13T20:54:24.454" v="25" actId="20577"/>
          <ac:spMkLst>
            <pc:docMk/>
            <pc:sldMk cId="260596463" sldId="265"/>
            <ac:spMk id="12" creationId="{FD827E96-C5F8-47BF-8C0A-52D65A4BFBD2}"/>
          </ac:spMkLst>
        </pc:spChg>
      </pc:sldChg>
      <pc:sldChg chg="addSp delSp modSp new">
        <pc:chgData name="Mangyin Mo" userId="S::mmo@rebusbio.com::176470ac-33bf-4dce-b6f0-7b2047c1c8be" providerId="AD" clId="Web-{79529186-FC2A-CF5C-FBB6-AEB20CEBEEF2}" dt="2021-08-14T01:18:20.448" v="271" actId="14100"/>
        <pc:sldMkLst>
          <pc:docMk/>
          <pc:sldMk cId="2431660325" sldId="266"/>
        </pc:sldMkLst>
        <pc:spChg chg="mod">
          <ac:chgData name="Mangyin Mo" userId="S::mmo@rebusbio.com::176470ac-33bf-4dce-b6f0-7b2047c1c8be" providerId="AD" clId="Web-{79529186-FC2A-CF5C-FBB6-AEB20CEBEEF2}" dt="2021-08-13T23:07:08.968" v="206" actId="20577"/>
          <ac:spMkLst>
            <pc:docMk/>
            <pc:sldMk cId="2431660325" sldId="266"/>
            <ac:spMk id="2" creationId="{A3E2E17B-87C5-4E36-8D01-7FCD6C09BEC7}"/>
          </ac:spMkLst>
        </pc:spChg>
        <pc:spChg chg="del">
          <ac:chgData name="Mangyin Mo" userId="S::mmo@rebusbio.com::176470ac-33bf-4dce-b6f0-7b2047c1c8be" providerId="AD" clId="Web-{79529186-FC2A-CF5C-FBB6-AEB20CEBEEF2}" dt="2021-08-13T22:54:38.937" v="33"/>
          <ac:spMkLst>
            <pc:docMk/>
            <pc:sldMk cId="2431660325" sldId="266"/>
            <ac:spMk id="3" creationId="{124C1FD5-A7C3-4F8C-96A9-23C69B4237B0}"/>
          </ac:spMkLst>
        </pc:spChg>
        <pc:spChg chg="add mod">
          <ac:chgData name="Mangyin Mo" userId="S::mmo@rebusbio.com::176470ac-33bf-4dce-b6f0-7b2047c1c8be" providerId="AD" clId="Web-{79529186-FC2A-CF5C-FBB6-AEB20CEBEEF2}" dt="2021-08-14T01:17:41.384" v="252"/>
          <ac:spMkLst>
            <pc:docMk/>
            <pc:sldMk cId="2431660325" sldId="266"/>
            <ac:spMk id="5" creationId="{48E578C3-4D5C-4B0D-9418-F5E0A208C563}"/>
          </ac:spMkLst>
        </pc:spChg>
        <pc:spChg chg="add mod">
          <ac:chgData name="Mangyin Mo" userId="S::mmo@rebusbio.com::176470ac-33bf-4dce-b6f0-7b2047c1c8be" providerId="AD" clId="Web-{79529186-FC2A-CF5C-FBB6-AEB20CEBEEF2}" dt="2021-08-13T23:01:50.305" v="118" actId="1076"/>
          <ac:spMkLst>
            <pc:docMk/>
            <pc:sldMk cId="2431660325" sldId="266"/>
            <ac:spMk id="11" creationId="{330149BF-129A-4DD6-898B-A7222B1B06E6}"/>
          </ac:spMkLst>
        </pc:spChg>
        <pc:spChg chg="add del mod">
          <ac:chgData name="Mangyin Mo" userId="S::mmo@rebusbio.com::176470ac-33bf-4dce-b6f0-7b2047c1c8be" providerId="AD" clId="Web-{79529186-FC2A-CF5C-FBB6-AEB20CEBEEF2}" dt="2021-08-13T23:00:19.335" v="91"/>
          <ac:spMkLst>
            <pc:docMk/>
            <pc:sldMk cId="2431660325" sldId="266"/>
            <ac:spMk id="12" creationId="{727F966F-0D3F-4E6A-A84F-C7FDFF87C3B5}"/>
          </ac:spMkLst>
        </pc:spChg>
        <pc:spChg chg="add mod">
          <ac:chgData name="Mangyin Mo" userId="S::mmo@rebusbio.com::176470ac-33bf-4dce-b6f0-7b2047c1c8be" providerId="AD" clId="Web-{79529186-FC2A-CF5C-FBB6-AEB20CEBEEF2}" dt="2021-08-14T01:18:20.448" v="271" actId="14100"/>
          <ac:spMkLst>
            <pc:docMk/>
            <pc:sldMk cId="2431660325" sldId="266"/>
            <ac:spMk id="12" creationId="{B84DEA40-7A8B-45A2-B7D5-D55B2620B7B0}"/>
          </ac:spMkLst>
        </pc:spChg>
        <pc:spChg chg="add del mod">
          <ac:chgData name="Mangyin Mo" userId="S::mmo@rebusbio.com::176470ac-33bf-4dce-b6f0-7b2047c1c8be" providerId="AD" clId="Web-{79529186-FC2A-CF5C-FBB6-AEB20CEBEEF2}" dt="2021-08-13T22:59:59.194" v="85"/>
          <ac:spMkLst>
            <pc:docMk/>
            <pc:sldMk cId="2431660325" sldId="266"/>
            <ac:spMk id="13" creationId="{19F58B1A-B5DF-45B9-97B1-08822058E9F4}"/>
          </ac:spMkLst>
        </pc:spChg>
        <pc:spChg chg="add del mod">
          <ac:chgData name="Mangyin Mo" userId="S::mmo@rebusbio.com::176470ac-33bf-4dce-b6f0-7b2047c1c8be" providerId="AD" clId="Web-{79529186-FC2A-CF5C-FBB6-AEB20CEBEEF2}" dt="2021-08-13T22:59:57.600" v="83"/>
          <ac:spMkLst>
            <pc:docMk/>
            <pc:sldMk cId="2431660325" sldId="266"/>
            <ac:spMk id="14" creationId="{75505ECC-8C16-4493-A011-C4E91E9728EC}"/>
          </ac:spMkLst>
        </pc:spChg>
        <pc:spChg chg="add del">
          <ac:chgData name="Mangyin Mo" userId="S::mmo@rebusbio.com::176470ac-33bf-4dce-b6f0-7b2047c1c8be" providerId="AD" clId="Web-{79529186-FC2A-CF5C-FBB6-AEB20CEBEEF2}" dt="2021-08-13T23:00:12.788" v="89"/>
          <ac:spMkLst>
            <pc:docMk/>
            <pc:sldMk cId="2431660325" sldId="266"/>
            <ac:spMk id="15" creationId="{8C2041A2-C6D4-4E61-9244-91FDC84C9551}"/>
          </ac:spMkLst>
        </pc:spChg>
        <pc:spChg chg="add mod">
          <ac:chgData name="Mangyin Mo" userId="S::mmo@rebusbio.com::176470ac-33bf-4dce-b6f0-7b2047c1c8be" providerId="AD" clId="Web-{79529186-FC2A-CF5C-FBB6-AEB20CEBEEF2}" dt="2021-08-13T23:01:44.852" v="117" actId="1076"/>
          <ac:spMkLst>
            <pc:docMk/>
            <pc:sldMk cId="2431660325" sldId="266"/>
            <ac:spMk id="16" creationId="{C804262B-F4C9-420C-8905-4AFBF865E634}"/>
          </ac:spMkLst>
        </pc:spChg>
        <pc:spChg chg="add mod">
          <ac:chgData name="Mangyin Mo" userId="S::mmo@rebusbio.com::176470ac-33bf-4dce-b6f0-7b2047c1c8be" providerId="AD" clId="Web-{79529186-FC2A-CF5C-FBB6-AEB20CEBEEF2}" dt="2021-08-13T23:01:38.368" v="116" actId="1076"/>
          <ac:spMkLst>
            <pc:docMk/>
            <pc:sldMk cId="2431660325" sldId="266"/>
            <ac:spMk id="17" creationId="{54C07FB1-80C1-4EC1-9CA5-3030E9A06FEE}"/>
          </ac:spMkLst>
        </pc:spChg>
        <pc:spChg chg="add mod">
          <ac:chgData name="Mangyin Mo" userId="S::mmo@rebusbio.com::176470ac-33bf-4dce-b6f0-7b2047c1c8be" providerId="AD" clId="Web-{79529186-FC2A-CF5C-FBB6-AEB20CEBEEF2}" dt="2021-08-13T23:01:18.602" v="113" actId="20577"/>
          <ac:spMkLst>
            <pc:docMk/>
            <pc:sldMk cId="2431660325" sldId="266"/>
            <ac:spMk id="18" creationId="{7893CF7B-E6F5-4C2F-9304-17C4B466F03E}"/>
          </ac:spMkLst>
        </pc:spChg>
        <pc:spChg chg="add del">
          <ac:chgData name="Mangyin Mo" userId="S::mmo@rebusbio.com::176470ac-33bf-4dce-b6f0-7b2047c1c8be" providerId="AD" clId="Web-{79529186-FC2A-CF5C-FBB6-AEB20CEBEEF2}" dt="2021-08-13T23:03:52.808" v="120"/>
          <ac:spMkLst>
            <pc:docMk/>
            <pc:sldMk cId="2431660325" sldId="266"/>
            <ac:spMk id="19" creationId="{2F797AB4-EFCF-4248-934E-1E5965D50AFF}"/>
          </ac:spMkLst>
        </pc:spChg>
        <pc:spChg chg="add del mod">
          <ac:chgData name="Mangyin Mo" userId="S::mmo@rebusbio.com::176470ac-33bf-4dce-b6f0-7b2047c1c8be" providerId="AD" clId="Web-{79529186-FC2A-CF5C-FBB6-AEB20CEBEEF2}" dt="2021-08-13T23:04:05.215" v="124"/>
          <ac:spMkLst>
            <pc:docMk/>
            <pc:sldMk cId="2431660325" sldId="266"/>
            <ac:spMk id="20" creationId="{1F490E48-AD36-4D4A-82AD-7872A647945F}"/>
          </ac:spMkLst>
        </pc:spChg>
        <pc:spChg chg="add mod">
          <ac:chgData name="Mangyin Mo" userId="S::mmo@rebusbio.com::176470ac-33bf-4dce-b6f0-7b2047c1c8be" providerId="AD" clId="Web-{79529186-FC2A-CF5C-FBB6-AEB20CEBEEF2}" dt="2021-08-13T23:04:49.528" v="139" actId="20577"/>
          <ac:spMkLst>
            <pc:docMk/>
            <pc:sldMk cId="2431660325" sldId="266"/>
            <ac:spMk id="21" creationId="{218EF324-2EAE-4C21-B4D9-35E7A5334B4C}"/>
          </ac:spMkLst>
        </pc:spChg>
        <pc:spChg chg="add mod">
          <ac:chgData name="Mangyin Mo" userId="S::mmo@rebusbio.com::176470ac-33bf-4dce-b6f0-7b2047c1c8be" providerId="AD" clId="Web-{79529186-FC2A-CF5C-FBB6-AEB20CEBEEF2}" dt="2021-08-13T23:52:30.328" v="226" actId="20577"/>
          <ac:spMkLst>
            <pc:docMk/>
            <pc:sldMk cId="2431660325" sldId="266"/>
            <ac:spMk id="22" creationId="{776D8A04-4042-4AB9-B820-1D1D42582CAB}"/>
          </ac:spMkLst>
        </pc:spChg>
        <pc:spChg chg="add mod">
          <ac:chgData name="Mangyin Mo" userId="S::mmo@rebusbio.com::176470ac-33bf-4dce-b6f0-7b2047c1c8be" providerId="AD" clId="Web-{79529186-FC2A-CF5C-FBB6-AEB20CEBEEF2}" dt="2021-08-13T23:06:23.436" v="179" actId="20577"/>
          <ac:spMkLst>
            <pc:docMk/>
            <pc:sldMk cId="2431660325" sldId="266"/>
            <ac:spMk id="23" creationId="{4FC8B328-EEA6-4446-A099-A30EEF8822C1}"/>
          </ac:spMkLst>
        </pc:spChg>
        <pc:spChg chg="add mod">
          <ac:chgData name="Mangyin Mo" userId="S::mmo@rebusbio.com::176470ac-33bf-4dce-b6f0-7b2047c1c8be" providerId="AD" clId="Web-{79529186-FC2A-CF5C-FBB6-AEB20CEBEEF2}" dt="2021-08-13T23:06:58.656" v="199" actId="20577"/>
          <ac:spMkLst>
            <pc:docMk/>
            <pc:sldMk cId="2431660325" sldId="266"/>
            <ac:spMk id="24" creationId="{39AF3165-7C26-4C9C-B612-C9595A451CC2}"/>
          </ac:spMkLst>
        </pc:spChg>
        <pc:picChg chg="add mod ord">
          <ac:chgData name="Mangyin Mo" userId="S::mmo@rebusbio.com::176470ac-33bf-4dce-b6f0-7b2047c1c8be" providerId="AD" clId="Web-{79529186-FC2A-CF5C-FBB6-AEB20CEBEEF2}" dt="2021-08-13T22:58:31.442" v="69" actId="1076"/>
          <ac:picMkLst>
            <pc:docMk/>
            <pc:sldMk cId="2431660325" sldId="266"/>
            <ac:picMk id="4" creationId="{281FE47D-EBCA-4098-A001-41D59BE2B1ED}"/>
          </ac:picMkLst>
        </pc:picChg>
        <pc:picChg chg="add mod modCrop">
          <ac:chgData name="Mangyin Mo" userId="S::mmo@rebusbio.com::176470ac-33bf-4dce-b6f0-7b2047c1c8be" providerId="AD" clId="Web-{79529186-FC2A-CF5C-FBB6-AEB20CEBEEF2}" dt="2021-08-13T22:58:27.114" v="68" actId="14100"/>
          <ac:picMkLst>
            <pc:docMk/>
            <pc:sldMk cId="2431660325" sldId="266"/>
            <ac:picMk id="6" creationId="{8E2C725E-C658-4109-BDE4-E2DC3AFE97BE}"/>
          </ac:picMkLst>
        </pc:picChg>
        <pc:picChg chg="add mod modCrop">
          <ac:chgData name="Mangyin Mo" userId="S::mmo@rebusbio.com::176470ac-33bf-4dce-b6f0-7b2047c1c8be" providerId="AD" clId="Web-{79529186-FC2A-CF5C-FBB6-AEB20CEBEEF2}" dt="2021-08-13T22:57:51.550" v="60"/>
          <ac:picMkLst>
            <pc:docMk/>
            <pc:sldMk cId="2431660325" sldId="266"/>
            <ac:picMk id="7" creationId="{04FF11C8-BC3D-4FDB-8051-62760A5CCC27}"/>
          </ac:picMkLst>
        </pc:picChg>
        <pc:picChg chg="add mod modCrop">
          <ac:chgData name="Mangyin Mo" userId="S::mmo@rebusbio.com::176470ac-33bf-4dce-b6f0-7b2047c1c8be" providerId="AD" clId="Web-{79529186-FC2A-CF5C-FBB6-AEB20CEBEEF2}" dt="2021-08-13T22:58:15.816" v="66"/>
          <ac:picMkLst>
            <pc:docMk/>
            <pc:sldMk cId="2431660325" sldId="266"/>
            <ac:picMk id="8" creationId="{E0167AD3-CD96-4BBB-81DD-1A0CA993FA67}"/>
          </ac:picMkLst>
        </pc:picChg>
        <pc:picChg chg="add mod modCrop">
          <ac:chgData name="Mangyin Mo" userId="S::mmo@rebusbio.com::176470ac-33bf-4dce-b6f0-7b2047c1c8be" providerId="AD" clId="Web-{79529186-FC2A-CF5C-FBB6-AEB20CEBEEF2}" dt="2021-08-13T22:57:17.940" v="54"/>
          <ac:picMkLst>
            <pc:docMk/>
            <pc:sldMk cId="2431660325" sldId="266"/>
            <ac:picMk id="9" creationId="{035113AB-0CE2-468E-B384-EF718E06E550}"/>
          </ac:picMkLst>
        </pc:picChg>
        <pc:cxnChg chg="add mod">
          <ac:chgData name="Mangyin Mo" userId="S::mmo@rebusbio.com::176470ac-33bf-4dce-b6f0-7b2047c1c8be" providerId="AD" clId="Web-{79529186-FC2A-CF5C-FBB6-AEB20CEBEEF2}" dt="2021-08-14T01:08:37.146" v="238"/>
          <ac:cxnSpMkLst>
            <pc:docMk/>
            <pc:sldMk cId="2431660325" sldId="266"/>
            <ac:cxnSpMk id="3" creationId="{D8EC7055-CCE4-4910-836F-89CCEC1758BD}"/>
          </ac:cxnSpMkLst>
        </pc:cxnChg>
        <pc:cxnChg chg="add mod">
          <ac:chgData name="Mangyin Mo" userId="S::mmo@rebusbio.com::176470ac-33bf-4dce-b6f0-7b2047c1c8be" providerId="AD" clId="Web-{79529186-FC2A-CF5C-FBB6-AEB20CEBEEF2}" dt="2021-08-13T22:57:39.097" v="58"/>
          <ac:cxnSpMkLst>
            <pc:docMk/>
            <pc:sldMk cId="2431660325" sldId="266"/>
            <ac:cxnSpMk id="10" creationId="{B8AFF53F-AE9F-4DF0-9A87-8EAF123A8008}"/>
          </ac:cxnSpMkLst>
        </pc:cxnChg>
        <pc:cxnChg chg="add mod">
          <ac:chgData name="Mangyin Mo" userId="S::mmo@rebusbio.com::176470ac-33bf-4dce-b6f0-7b2047c1c8be" providerId="AD" clId="Web-{79529186-FC2A-CF5C-FBB6-AEB20CEBEEF2}" dt="2021-08-14T01:08:55.897" v="241" actId="1076"/>
          <ac:cxnSpMkLst>
            <pc:docMk/>
            <pc:sldMk cId="2431660325" sldId="266"/>
            <ac:cxnSpMk id="19" creationId="{5C9D2A70-2D70-4EB0-9F5B-BBE48EE1D884}"/>
          </ac:cxnSpMkLst>
        </pc:cxnChg>
        <pc:cxnChg chg="add mod">
          <ac:chgData name="Mangyin Mo" userId="S::mmo@rebusbio.com::176470ac-33bf-4dce-b6f0-7b2047c1c8be" providerId="AD" clId="Web-{79529186-FC2A-CF5C-FBB6-AEB20CEBEEF2}" dt="2021-08-14T01:09:14.929" v="244" actId="14100"/>
          <ac:cxnSpMkLst>
            <pc:docMk/>
            <pc:sldMk cId="2431660325" sldId="266"/>
            <ac:cxnSpMk id="20" creationId="{5FA4B91D-813C-4776-9757-A1BA04797831}"/>
          </ac:cxnSpMkLst>
        </pc:cxnChg>
      </pc:sldChg>
      <pc:sldChg chg="addSp delSp modSp new">
        <pc:chgData name="Mangyin Mo" userId="S::mmo@rebusbio.com::176470ac-33bf-4dce-b6f0-7b2047c1c8be" providerId="AD" clId="Web-{79529186-FC2A-CF5C-FBB6-AEB20CEBEEF2}" dt="2021-08-14T01:46:31.410" v="568" actId="20577"/>
        <pc:sldMkLst>
          <pc:docMk/>
          <pc:sldMk cId="1076696723" sldId="267"/>
        </pc:sldMkLst>
        <pc:spChg chg="del mod">
          <ac:chgData name="Mangyin Mo" userId="S::mmo@rebusbio.com::176470ac-33bf-4dce-b6f0-7b2047c1c8be" providerId="AD" clId="Web-{79529186-FC2A-CF5C-FBB6-AEB20CEBEEF2}" dt="2021-08-14T01:39:45.403" v="297"/>
          <ac:spMkLst>
            <pc:docMk/>
            <pc:sldMk cId="1076696723" sldId="267"/>
            <ac:spMk id="2" creationId="{67FC8722-C4EF-4DF0-B01B-95305ACED366}"/>
          </ac:spMkLst>
        </pc:spChg>
        <pc:spChg chg="del">
          <ac:chgData name="Mangyin Mo" userId="S::mmo@rebusbio.com::176470ac-33bf-4dce-b6f0-7b2047c1c8be" providerId="AD" clId="Web-{79529186-FC2A-CF5C-FBB6-AEB20CEBEEF2}" dt="2021-08-14T01:34:58.700" v="275"/>
          <ac:spMkLst>
            <pc:docMk/>
            <pc:sldMk cId="1076696723" sldId="267"/>
            <ac:spMk id="3" creationId="{F3A525C0-E385-4F22-84D8-F9C915CE7370}"/>
          </ac:spMkLst>
        </pc:spChg>
        <pc:spChg chg="add del mod">
          <ac:chgData name="Mangyin Mo" userId="S::mmo@rebusbio.com::176470ac-33bf-4dce-b6f0-7b2047c1c8be" providerId="AD" clId="Web-{79529186-FC2A-CF5C-FBB6-AEB20CEBEEF2}" dt="2021-08-14T01:39:02.089" v="289"/>
          <ac:spMkLst>
            <pc:docMk/>
            <pc:sldMk cId="1076696723" sldId="267"/>
            <ac:spMk id="6" creationId="{DF1F9941-935F-4B9E-B728-DBC3F5C51E5C}"/>
          </ac:spMkLst>
        </pc:spChg>
        <pc:spChg chg="add mod">
          <ac:chgData name="Mangyin Mo" userId="S::mmo@rebusbio.com::176470ac-33bf-4dce-b6f0-7b2047c1c8be" providerId="AD" clId="Web-{79529186-FC2A-CF5C-FBB6-AEB20CEBEEF2}" dt="2021-08-14T01:44:47.545" v="458"/>
          <ac:spMkLst>
            <pc:docMk/>
            <pc:sldMk cId="1076696723" sldId="267"/>
            <ac:spMk id="10" creationId="{99510303-6E0A-4FC5-87A6-C1BD4D47DA6E}"/>
          </ac:spMkLst>
        </pc:spChg>
        <pc:spChg chg="add mod">
          <ac:chgData name="Mangyin Mo" userId="S::mmo@rebusbio.com::176470ac-33bf-4dce-b6f0-7b2047c1c8be" providerId="AD" clId="Web-{79529186-FC2A-CF5C-FBB6-AEB20CEBEEF2}" dt="2021-08-14T01:46:31.410" v="568" actId="20577"/>
          <ac:spMkLst>
            <pc:docMk/>
            <pc:sldMk cId="1076696723" sldId="267"/>
            <ac:spMk id="12" creationId="{94CA7DC1-A2F8-4F91-9315-0BACDCB9419B}"/>
          </ac:spMkLst>
        </pc:spChg>
        <pc:spChg chg="add mod">
          <ac:chgData name="Mangyin Mo" userId="S::mmo@rebusbio.com::176470ac-33bf-4dce-b6f0-7b2047c1c8be" providerId="AD" clId="Web-{79529186-FC2A-CF5C-FBB6-AEB20CEBEEF2}" dt="2021-08-14T01:44:53.296" v="459"/>
          <ac:spMkLst>
            <pc:docMk/>
            <pc:sldMk cId="1076696723" sldId="267"/>
            <ac:spMk id="13" creationId="{E5B43FFC-5C84-40A2-91A7-A091CB10B5D1}"/>
          </ac:spMkLst>
        </pc:spChg>
        <pc:picChg chg="add del mod ord">
          <ac:chgData name="Mangyin Mo" userId="S::mmo@rebusbio.com::176470ac-33bf-4dce-b6f0-7b2047c1c8be" providerId="AD" clId="Web-{79529186-FC2A-CF5C-FBB6-AEB20CEBEEF2}" dt="2021-08-14T01:39:00.948" v="288"/>
          <ac:picMkLst>
            <pc:docMk/>
            <pc:sldMk cId="1076696723" sldId="267"/>
            <ac:picMk id="4" creationId="{DF3387F7-75CE-4587-A463-EC28859A4176}"/>
          </ac:picMkLst>
        </pc:picChg>
        <pc:picChg chg="add mod ord">
          <ac:chgData name="Mangyin Mo" userId="S::mmo@rebusbio.com::176470ac-33bf-4dce-b6f0-7b2047c1c8be" providerId="AD" clId="Web-{79529186-FC2A-CF5C-FBB6-AEB20CEBEEF2}" dt="2021-08-14T01:39:40.013" v="295" actId="1076"/>
          <ac:picMkLst>
            <pc:docMk/>
            <pc:sldMk cId="1076696723" sldId="267"/>
            <ac:picMk id="7" creationId="{4AAC9DA9-0C39-4646-9E53-060BACEE1CFC}"/>
          </ac:picMkLst>
        </pc:picChg>
        <pc:picChg chg="add mod">
          <ac:chgData name="Mangyin Mo" userId="S::mmo@rebusbio.com::176470ac-33bf-4dce-b6f0-7b2047c1c8be" providerId="AD" clId="Web-{79529186-FC2A-CF5C-FBB6-AEB20CEBEEF2}" dt="2021-08-14T01:39:43.513" v="296" actId="1076"/>
          <ac:picMkLst>
            <pc:docMk/>
            <pc:sldMk cId="1076696723" sldId="267"/>
            <ac:picMk id="8" creationId="{60203BCB-A587-4792-ACF9-C6B5EB9F5CAB}"/>
          </ac:picMkLst>
        </pc:picChg>
      </pc:sldChg>
    </pc:docChg>
  </pc:docChgLst>
  <pc:docChgLst>
    <pc:chgData name="Mangyin Mo" userId="S::mmo@rebusbio.com::176470ac-33bf-4dce-b6f0-7b2047c1c8be" providerId="AD" clId="Web-{A32AC342-9D43-D851-E494-1F68F4FC0364}"/>
    <pc:docChg chg="addSld modSld">
      <pc:chgData name="Mangyin Mo" userId="S::mmo@rebusbio.com::176470ac-33bf-4dce-b6f0-7b2047c1c8be" providerId="AD" clId="Web-{A32AC342-9D43-D851-E494-1F68F4FC0364}" dt="2021-08-14T05:14:32.954" v="17" actId="1076"/>
      <pc:docMkLst>
        <pc:docMk/>
      </pc:docMkLst>
      <pc:sldChg chg="addSp delSp modSp new">
        <pc:chgData name="Mangyin Mo" userId="S::mmo@rebusbio.com::176470ac-33bf-4dce-b6f0-7b2047c1c8be" providerId="AD" clId="Web-{A32AC342-9D43-D851-E494-1F68F4FC0364}" dt="2021-08-14T05:14:32.954" v="17" actId="1076"/>
        <pc:sldMkLst>
          <pc:docMk/>
          <pc:sldMk cId="2255722427" sldId="268"/>
        </pc:sldMkLst>
        <pc:spChg chg="mod">
          <ac:chgData name="Mangyin Mo" userId="S::mmo@rebusbio.com::176470ac-33bf-4dce-b6f0-7b2047c1c8be" providerId="AD" clId="Web-{A32AC342-9D43-D851-E494-1F68F4FC0364}" dt="2021-08-14T05:14:09.454" v="10" actId="20577"/>
          <ac:spMkLst>
            <pc:docMk/>
            <pc:sldMk cId="2255722427" sldId="268"/>
            <ac:spMk id="2" creationId="{BA9BE41C-236C-4636-909B-0B09E7DA70A9}"/>
          </ac:spMkLst>
        </pc:spChg>
        <pc:spChg chg="del">
          <ac:chgData name="Mangyin Mo" userId="S::mmo@rebusbio.com::176470ac-33bf-4dce-b6f0-7b2047c1c8be" providerId="AD" clId="Web-{A32AC342-9D43-D851-E494-1F68F4FC0364}" dt="2021-08-14T05:14:11.673" v="11"/>
          <ac:spMkLst>
            <pc:docMk/>
            <pc:sldMk cId="2255722427" sldId="268"/>
            <ac:spMk id="3" creationId="{6073A728-A40D-43DA-99D1-DABE8ABCB0FE}"/>
          </ac:spMkLst>
        </pc:spChg>
        <pc:picChg chg="add mod ord">
          <ac:chgData name="Mangyin Mo" userId="S::mmo@rebusbio.com::176470ac-33bf-4dce-b6f0-7b2047c1c8be" providerId="AD" clId="Web-{A32AC342-9D43-D851-E494-1F68F4FC0364}" dt="2021-08-14T05:14:15.876" v="13" actId="1076"/>
          <ac:picMkLst>
            <pc:docMk/>
            <pc:sldMk cId="2255722427" sldId="268"/>
            <ac:picMk id="4" creationId="{CCABBE37-1A61-49FE-AA1B-A2510CC07DC6}"/>
          </ac:picMkLst>
        </pc:picChg>
        <pc:picChg chg="add mod">
          <ac:chgData name="Mangyin Mo" userId="S::mmo@rebusbio.com::176470ac-33bf-4dce-b6f0-7b2047c1c8be" providerId="AD" clId="Web-{A32AC342-9D43-D851-E494-1F68F4FC0364}" dt="2021-08-14T05:14:32.954" v="17" actId="1076"/>
          <ac:picMkLst>
            <pc:docMk/>
            <pc:sldMk cId="2255722427" sldId="268"/>
            <ac:picMk id="5" creationId="{D818AD58-6DC1-47E6-8434-07585A92AC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ermomo668/Gaussian-Mixture-Fluorescence-In-Situ-Hybridization-Signals-to-Background-Analys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ermomo668/Gaussian-Mixture-Fluorescence-In-Situ-Hybridization-Signals-to-Background-Analysis/blob/main/READM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ermomo668/Gaussian-Mixture-Fluorescence-In-Situ-Hybridization-Signals-to-Background-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Gaussian-based SBR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92FD-B1C3-45BF-A97D-3E35A95D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Usage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93AB-E31B-49DB-B8F5-90FC7042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11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 panose="020F0502020204030204"/>
              </a:rPr>
              <a:t>Available on </a:t>
            </a:r>
            <a:r>
              <a:rPr lang="en-US" dirty="0">
                <a:cs typeface="Calibri" panose="020F0502020204030204"/>
                <a:hlinkClick r:id="rId2"/>
              </a:rPr>
              <a:t>Github</a:t>
            </a:r>
          </a:p>
          <a:p>
            <a:r>
              <a:rPr lang="en-US" dirty="0">
                <a:cs typeface="Calibri" panose="020F0502020204030204"/>
              </a:rPr>
              <a:t>Now performs background subtraction mode if '</a:t>
            </a:r>
            <a:r>
              <a:rPr lang="en-US" dirty="0" err="1">
                <a:cs typeface="Calibri" panose="020F0502020204030204"/>
              </a:rPr>
              <a:t>bg</a:t>
            </a:r>
            <a:r>
              <a:rPr lang="en-US" dirty="0">
                <a:cs typeface="Calibri" panose="020F0502020204030204"/>
              </a:rPr>
              <a:t>' or another user-defined folder is available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├───DQS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│   ├───Ctrl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│   │   └───</a:t>
            </a:r>
            <a:r>
              <a:rPr lang="en-US" dirty="0" err="1">
                <a:ea typeface="+mn-lt"/>
                <a:cs typeface="+mn-lt"/>
              </a:rPr>
              <a:t>AcqData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│   └───AVM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│       └───</a:t>
            </a:r>
            <a:r>
              <a:rPr lang="en-US" dirty="0" err="1">
                <a:ea typeface="+mn-lt"/>
                <a:cs typeface="+mn-lt"/>
              </a:rPr>
              <a:t>AcqData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├───</a:t>
            </a:r>
            <a:r>
              <a:rPr lang="en-US" b="1" i="1" dirty="0" err="1">
                <a:ea typeface="+mn-lt"/>
                <a:cs typeface="+mn-lt"/>
              </a:rPr>
              <a:t>bg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b="1" i="1" dirty="0">
                <a:ea typeface="+mn-lt"/>
                <a:cs typeface="+mn-lt"/>
              </a:rPr>
              <a:t>(Optional)</a:t>
            </a:r>
            <a:endParaRPr lang="en-US" b="1" i="1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│   └───</a:t>
            </a:r>
            <a:r>
              <a:rPr lang="en-US" b="1" dirty="0" err="1">
                <a:ea typeface="+mn-lt"/>
                <a:cs typeface="+mn-lt"/>
              </a:rPr>
              <a:t>AcqData</a:t>
            </a:r>
            <a:endParaRPr lang="en-US" b="1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└───Cyc01R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├───</a:t>
            </a:r>
            <a:r>
              <a:rPr lang="en-US" dirty="0" err="1">
                <a:ea typeface="+mn-lt"/>
                <a:cs typeface="+mn-lt"/>
              </a:rPr>
              <a:t>AcqData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├ </a:t>
            </a:r>
            <a:r>
              <a:rPr lang="en-US" b="1" dirty="0">
                <a:ea typeface="+mn-lt"/>
                <a:cs typeface="+mn-lt"/>
              </a:rPr>
              <a:t>SNRAnalysis-v5.1.py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├ </a:t>
            </a:r>
            <a:r>
              <a:rPr lang="en-US" b="1" dirty="0">
                <a:ea typeface="+mn-lt"/>
                <a:cs typeface="+mn-lt"/>
              </a:rPr>
              <a:t>SNRA-settings.ini</a:t>
            </a: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8325A-082B-43FF-BBCB-FD8B7DE295C8}"/>
              </a:ext>
            </a:extLst>
          </p:cNvPr>
          <p:cNvSpPr txBox="1"/>
          <p:nvPr/>
        </p:nvSpPr>
        <p:spPr>
          <a:xfrm>
            <a:off x="6056604" y="6077339"/>
            <a:ext cx="2178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Just double-click to use!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2669E-B43F-41F6-9965-CBF180E73A52}"/>
              </a:ext>
            </a:extLst>
          </p:cNvPr>
          <p:cNvCxnSpPr/>
          <p:nvPr/>
        </p:nvCxnSpPr>
        <p:spPr>
          <a:xfrm>
            <a:off x="3397185" y="5996796"/>
            <a:ext cx="2650930" cy="24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3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1B-CC7B-4E04-9CBB-98A34549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SNRA-settings.ini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1FDAE3-7C96-4CA8-A11E-043DFBFE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76" y="1939666"/>
            <a:ext cx="5432656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FCC5-F603-4E7B-BD2C-9491733821BD}"/>
              </a:ext>
            </a:extLst>
          </p:cNvPr>
          <p:cNvSpPr txBox="1"/>
          <p:nvPr/>
        </p:nvSpPr>
        <p:spPr>
          <a:xfrm>
            <a:off x="6419461" y="4527420"/>
            <a:ext cx="45367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this section is </a:t>
            </a:r>
            <a:r>
              <a:rPr lang="en-US" b="1" u="sng" dirty="0"/>
              <a:t>NOT</a:t>
            </a:r>
            <a:r>
              <a:rPr lang="en-US" dirty="0"/>
              <a:t> provided, it will use settings from </a:t>
            </a:r>
            <a:r>
              <a:rPr lang="en-US" b="1" dirty="0"/>
              <a:t>[Default]</a:t>
            </a:r>
            <a:r>
              <a:rPr lang="en-US" dirty="0"/>
              <a:t> section settings, where 30 random samples are selected</a:t>
            </a:r>
          </a:p>
        </p:txBody>
      </p:sp>
    </p:spTree>
    <p:extLst>
      <p:ext uri="{BB962C8B-B14F-4D97-AF65-F5344CB8AC3E}">
        <p14:creationId xmlns:p14="http://schemas.microsoft.com/office/powerpoint/2010/main" val="2594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17B-87C5-4E36-8D01-7FCD6C0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&amp; Output – Analysis Summary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81FE47D-EBCA-4098-A001-41D59BE2B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193"/>
            <a:ext cx="10515600" cy="906734"/>
          </a:xfrm>
        </p:spPr>
      </p:pic>
      <p:pic>
        <p:nvPicPr>
          <p:cNvPr id="6" name="Picture 4" descr="Table&#10;&#10;Description automatically generated">
            <a:extLst>
              <a:ext uri="{FF2B5EF4-FFF2-40B4-BE49-F238E27FC236}">
                <a16:creationId xmlns:a16="http://schemas.microsoft.com/office/drawing/2014/main" id="{8E2C725E-C658-4109-BDE4-E2DC3AFE9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" t="-1022" r="62426"/>
          <a:stretch/>
        </p:blipFill>
        <p:spPr>
          <a:xfrm>
            <a:off x="836931" y="2561019"/>
            <a:ext cx="3954486" cy="915998"/>
          </a:xfrm>
          <a:prstGeom prst="rect">
            <a:avLst/>
          </a:prstGeom>
        </p:spPr>
      </p:pic>
      <p:pic>
        <p:nvPicPr>
          <p:cNvPr id="7" name="Picture 4" descr="Table&#10;&#10;Description automatically generated">
            <a:extLst>
              <a:ext uri="{FF2B5EF4-FFF2-40B4-BE49-F238E27FC236}">
                <a16:creationId xmlns:a16="http://schemas.microsoft.com/office/drawing/2014/main" id="{04FF11C8-BC3D-4FDB-8051-62760A5CC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28" t="-231" r="32311" b="-571"/>
          <a:stretch/>
        </p:blipFill>
        <p:spPr>
          <a:xfrm>
            <a:off x="4788392" y="3633436"/>
            <a:ext cx="3161044" cy="914008"/>
          </a:xfrm>
          <a:prstGeom prst="rect">
            <a:avLst/>
          </a:prstGeom>
        </p:spPr>
      </p:pic>
      <p:pic>
        <p:nvPicPr>
          <p:cNvPr id="8" name="Picture 4" descr="Table&#10;&#10;Description automatically generated">
            <a:extLst>
              <a:ext uri="{FF2B5EF4-FFF2-40B4-BE49-F238E27FC236}">
                <a16:creationId xmlns:a16="http://schemas.microsoft.com/office/drawing/2014/main" id="{E0167AD3-CD96-4BBB-81DD-1A0CA993F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39" t="1367" r="17299" b="3221"/>
          <a:stretch/>
        </p:blipFill>
        <p:spPr>
          <a:xfrm>
            <a:off x="7947466" y="4558057"/>
            <a:ext cx="1583832" cy="865139"/>
          </a:xfrm>
          <a:prstGeom prst="rect">
            <a:avLst/>
          </a:prstGeom>
        </p:spPr>
      </p:pic>
      <p:pic>
        <p:nvPicPr>
          <p:cNvPr id="9" name="Picture 4" descr="Table&#10;&#10;Description automatically generated">
            <a:extLst>
              <a:ext uri="{FF2B5EF4-FFF2-40B4-BE49-F238E27FC236}">
                <a16:creationId xmlns:a16="http://schemas.microsoft.com/office/drawing/2014/main" id="{035113AB-0CE2-468E-B384-EF718E06E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57" t="-113143" r="-21"/>
          <a:stretch/>
        </p:blipFill>
        <p:spPr>
          <a:xfrm>
            <a:off x="9529544" y="4451960"/>
            <a:ext cx="1826023" cy="19326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FF53F-AE9F-4DF0-9A87-8EAF123A8008}"/>
              </a:ext>
            </a:extLst>
          </p:cNvPr>
          <p:cNvCxnSpPr/>
          <p:nvPr/>
        </p:nvCxnSpPr>
        <p:spPr>
          <a:xfrm>
            <a:off x="838719" y="2520822"/>
            <a:ext cx="10507304" cy="311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0149BF-129A-4DD6-898B-A7222B1B06E6}"/>
              </a:ext>
            </a:extLst>
          </p:cNvPr>
          <p:cNvSpPr/>
          <p:nvPr/>
        </p:nvSpPr>
        <p:spPr>
          <a:xfrm>
            <a:off x="311997" y="2774905"/>
            <a:ext cx="466531" cy="4924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804262B-F4C9-420C-8905-4AFBF865E634}"/>
              </a:ext>
            </a:extLst>
          </p:cNvPr>
          <p:cNvSpPr/>
          <p:nvPr/>
        </p:nvSpPr>
        <p:spPr>
          <a:xfrm>
            <a:off x="311997" y="3842741"/>
            <a:ext cx="466531" cy="4924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4C07FB1-80C1-4EC1-9CA5-3030E9A06FEE}"/>
              </a:ext>
            </a:extLst>
          </p:cNvPr>
          <p:cNvSpPr/>
          <p:nvPr/>
        </p:nvSpPr>
        <p:spPr>
          <a:xfrm>
            <a:off x="311996" y="4744699"/>
            <a:ext cx="466531" cy="4924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893CF7B-E6F5-4C2F-9304-17C4B466F03E}"/>
              </a:ext>
            </a:extLst>
          </p:cNvPr>
          <p:cNvSpPr/>
          <p:nvPr/>
        </p:nvSpPr>
        <p:spPr>
          <a:xfrm>
            <a:off x="311996" y="5812535"/>
            <a:ext cx="466531" cy="4924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8EF324-2EAE-4C21-B4D9-35E7A5334B4C}"/>
              </a:ext>
            </a:extLst>
          </p:cNvPr>
          <p:cNvSpPr/>
          <p:nvPr/>
        </p:nvSpPr>
        <p:spPr>
          <a:xfrm>
            <a:off x="5051425" y="2622874"/>
            <a:ext cx="2825101" cy="74644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1. Basic Image Info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D8A04-4042-4AB9-B820-1D1D42582CAB}"/>
              </a:ext>
            </a:extLst>
          </p:cNvPr>
          <p:cNvSpPr/>
          <p:nvPr/>
        </p:nvSpPr>
        <p:spPr>
          <a:xfrm>
            <a:off x="1635383" y="3716628"/>
            <a:ext cx="2825101" cy="74644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2. Foreground filtered ratios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C8B328-EEA6-4446-A099-A30EEF8822C1}"/>
              </a:ext>
            </a:extLst>
          </p:cNvPr>
          <p:cNvSpPr/>
          <p:nvPr/>
        </p:nvSpPr>
        <p:spPr>
          <a:xfrm>
            <a:off x="1635382" y="4742995"/>
            <a:ext cx="2825101" cy="74644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3. "Collage images"-filtered </a:t>
            </a:r>
            <a:r>
              <a:rPr lang="en-US" dirty="0">
                <a:solidFill>
                  <a:schemeClr val="tx1"/>
                </a:solidFill>
                <a:cs typeface="Calibri"/>
              </a:rPr>
              <a:t>ratios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F3165-7C26-4C9C-B612-C9595A451CC2}"/>
              </a:ext>
            </a:extLst>
          </p:cNvPr>
          <p:cNvSpPr/>
          <p:nvPr/>
        </p:nvSpPr>
        <p:spPr>
          <a:xfrm>
            <a:off x="1635381" y="5722708"/>
            <a:ext cx="2825101" cy="74644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3. Background-subtracted spot-finding method ratios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A4B91D-813C-4776-9757-A1BA04797831}"/>
              </a:ext>
            </a:extLst>
          </p:cNvPr>
          <p:cNvCxnSpPr>
            <a:cxnSpLocks/>
          </p:cNvCxnSpPr>
          <p:nvPr/>
        </p:nvCxnSpPr>
        <p:spPr>
          <a:xfrm flipH="1">
            <a:off x="9546832" y="1282921"/>
            <a:ext cx="4456" cy="51111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4DEA40-7A8B-45A2-B7D5-D55B2620B7B0}"/>
              </a:ext>
            </a:extLst>
          </p:cNvPr>
          <p:cNvSpPr txBox="1"/>
          <p:nvPr/>
        </p:nvSpPr>
        <p:spPr>
          <a:xfrm>
            <a:off x="5839434" y="4548486"/>
            <a:ext cx="21519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For most "normal" </a:t>
            </a:r>
            <a:r>
              <a:rPr lang="en-US" sz="1400"/>
              <a:t>images, this ratio is reliable</a:t>
            </a:r>
          </a:p>
        </p:txBody>
      </p:sp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6F94DC3D-D0BF-4AEF-B4EF-3E4ADFE50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44" t="-1205" r="38746" b="-6909"/>
          <a:stretch/>
        </p:blipFill>
        <p:spPr>
          <a:xfrm>
            <a:off x="4773476" y="1941546"/>
            <a:ext cx="3186056" cy="457052"/>
          </a:xfrm>
          <a:prstGeom prst="rect">
            <a:avLst/>
          </a:prstGeom>
        </p:spPr>
      </p:pic>
      <p:pic>
        <p:nvPicPr>
          <p:cNvPr id="25" name="Picture 14" descr="Table&#10;&#10;Description automatically generated">
            <a:extLst>
              <a:ext uri="{FF2B5EF4-FFF2-40B4-BE49-F238E27FC236}">
                <a16:creationId xmlns:a16="http://schemas.microsoft.com/office/drawing/2014/main" id="{2D8D7D94-79AE-4228-9D1D-FA298C321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44" t="-1205" r="38746" b="-6909"/>
          <a:stretch/>
        </p:blipFill>
        <p:spPr>
          <a:xfrm>
            <a:off x="4787330" y="4093617"/>
            <a:ext cx="3186056" cy="4570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E578C3-4D5C-4B0D-9418-F5E0A208C563}"/>
              </a:ext>
            </a:extLst>
          </p:cNvPr>
          <p:cNvSpPr/>
          <p:nvPr/>
        </p:nvSpPr>
        <p:spPr>
          <a:xfrm>
            <a:off x="6926903" y="3600394"/>
            <a:ext cx="1015999" cy="9536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4" descr="Table&#10;&#10;Description automatically generated">
            <a:extLst>
              <a:ext uri="{FF2B5EF4-FFF2-40B4-BE49-F238E27FC236}">
                <a16:creationId xmlns:a16="http://schemas.microsoft.com/office/drawing/2014/main" id="{215579F4-98D3-40E6-8F5F-D810C9A33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00" t="-726" r="22295" b="-3396"/>
          <a:stretch/>
        </p:blipFill>
        <p:spPr>
          <a:xfrm>
            <a:off x="7958268" y="5018786"/>
            <a:ext cx="1588340" cy="44017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DA5034-423B-457F-8856-3E9391152501}"/>
              </a:ext>
            </a:extLst>
          </p:cNvPr>
          <p:cNvSpPr/>
          <p:nvPr/>
        </p:nvSpPr>
        <p:spPr>
          <a:xfrm>
            <a:off x="8515557" y="4560975"/>
            <a:ext cx="1015999" cy="9536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241EC-81FE-4076-8E4A-6ACE59133F53}"/>
              </a:ext>
            </a:extLst>
          </p:cNvPr>
          <p:cNvSpPr txBox="1"/>
          <p:nvPr/>
        </p:nvSpPr>
        <p:spPr>
          <a:xfrm>
            <a:off x="7137142" y="5532159"/>
            <a:ext cx="223041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More conservative ratio, or if background/artifac</a:t>
            </a:r>
            <a:r>
              <a:rPr lang="en-US" sz="1400"/>
              <a:t>ts intensity is high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D2A70-2D70-4EB0-9F5B-BBE48EE1D884}"/>
              </a:ext>
            </a:extLst>
          </p:cNvPr>
          <p:cNvCxnSpPr>
            <a:cxnSpLocks/>
          </p:cNvCxnSpPr>
          <p:nvPr/>
        </p:nvCxnSpPr>
        <p:spPr>
          <a:xfrm>
            <a:off x="7938167" y="1278466"/>
            <a:ext cx="31516" cy="42977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EC7055-CCE4-4910-836F-89CCEC1758BD}"/>
              </a:ext>
            </a:extLst>
          </p:cNvPr>
          <p:cNvCxnSpPr/>
          <p:nvPr/>
        </p:nvCxnSpPr>
        <p:spPr>
          <a:xfrm>
            <a:off x="4778764" y="1358677"/>
            <a:ext cx="22280" cy="51290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8FCB-84FB-4F5B-B2EE-FA1B607E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└───</a:t>
            </a:r>
            <a:r>
              <a:rPr lang="en-US" b="1">
                <a:cs typeface="Calibri"/>
              </a:rPr>
              <a:t>SNRAnalysis-Summary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└───Cyc01R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├───</a:t>
            </a:r>
            <a:r>
              <a:rPr lang="en-US" dirty="0" err="1">
                <a:cs typeface="Calibri"/>
              </a:rPr>
              <a:t>AcqData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└───</a:t>
            </a:r>
            <a:r>
              <a:rPr lang="en-US" b="1" i="1" dirty="0">
                <a:cs typeface="Calibri"/>
              </a:rPr>
              <a:t>BG-subtracted (Generated)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└───Cyc02R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├───</a:t>
            </a:r>
            <a:r>
              <a:rPr lang="en-US" dirty="0" err="1">
                <a:ea typeface="+mn-lt"/>
                <a:cs typeface="+mn-lt"/>
              </a:rPr>
              <a:t>AcqData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└───</a:t>
            </a:r>
            <a:r>
              <a:rPr lang="en-US" b="1" i="1" dirty="0">
                <a:ea typeface="+mn-lt"/>
                <a:cs typeface="+mn-lt"/>
              </a:rPr>
              <a:t>BG-subtracted (Generated)</a:t>
            </a:r>
          </a:p>
          <a:p>
            <a:pPr marL="0" indent="0">
              <a:buNone/>
            </a:pPr>
            <a:r>
              <a:rPr lang="en-US" i="1" dirty="0">
                <a:cs typeface="Calibri"/>
              </a:rPr>
              <a:t>…. for each cycle </a:t>
            </a:r>
          </a:p>
        </p:txBody>
      </p:sp>
    </p:spTree>
    <p:extLst>
      <p:ext uri="{BB962C8B-B14F-4D97-AF65-F5344CB8AC3E}">
        <p14:creationId xmlns:p14="http://schemas.microsoft.com/office/powerpoint/2010/main" val="280154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BC9-E5E6-496A-9067-0B2C2F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E11E-979E-4191-96F5-68D69EF1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- supermomo668/Gaussian-Mixture-Fluorescence-In-Situ-Hybridization-Signals-to-Background-Analysis: Biomolecular imaging research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ready</a:t>
            </a:r>
          </a:p>
        </p:txBody>
      </p:sp>
    </p:spTree>
    <p:extLst>
      <p:ext uri="{BB962C8B-B14F-4D97-AF65-F5344CB8AC3E}">
        <p14:creationId xmlns:p14="http://schemas.microsoft.com/office/powerpoint/2010/main" val="25727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C01D-1D00-415A-BE2C-22D749BE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B6E-AAA6-4EA5-8D9D-6F99BD03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Signals are marked by a peak intensity</a:t>
            </a:r>
          </a:p>
          <a:p>
            <a:r>
              <a:rPr lang="en-US"/>
              <a:t>However, they can be decomposed into: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True Positive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  <a:ea typeface="Roboto"/>
              </a:rPr>
              <a:t>✔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False Positive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  <a:ea typeface="Roboto"/>
              </a:rPr>
              <a:t>✖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23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4A1F-CCE6-4039-8AE5-7FCE8A28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23DA-1041-496C-9F18-FE872C5B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Local peak Maximums</a:t>
            </a:r>
          </a:p>
          <a:p>
            <a:pPr lvl="1"/>
            <a:r>
              <a:rPr lang="en-US" dirty="0"/>
              <a:t>Key parameter: distance criteria – 2 spots cannot be closer than some </a:t>
            </a:r>
            <a:r>
              <a:rPr lang="en-US" u="sng" dirty="0"/>
              <a:t>x</a:t>
            </a:r>
            <a:r>
              <a:rPr lang="en-US" dirty="0"/>
              <a:t> distance (x=15-20 pixels) minimize false positives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21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2B3990-48AB-40F3-B687-04FED087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342" y="1710606"/>
            <a:ext cx="6637883" cy="42794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9ED05-CFDF-4B87-A728-C51542BB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365126"/>
            <a:ext cx="10502899" cy="1058808"/>
          </a:xfrm>
        </p:spPr>
        <p:txBody>
          <a:bodyPr/>
          <a:lstStyle/>
          <a:p>
            <a:r>
              <a:rPr lang="en-US" dirty="0"/>
              <a:t>Intensity Information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B010D3-01F8-4F96-BDC5-6BA3ECBFA693}"/>
              </a:ext>
            </a:extLst>
          </p:cNvPr>
          <p:cNvGrpSpPr/>
          <p:nvPr/>
        </p:nvGrpSpPr>
        <p:grpSpPr>
          <a:xfrm>
            <a:off x="1028702" y="1710606"/>
            <a:ext cx="7607297" cy="4780126"/>
            <a:chOff x="1028702" y="1710606"/>
            <a:chExt cx="7607297" cy="47801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D0821E-FC8F-4AE3-A6D3-354100ED2E78}"/>
                </a:ext>
              </a:extLst>
            </p:cNvPr>
            <p:cNvSpPr txBox="1"/>
            <p:nvPr/>
          </p:nvSpPr>
          <p:spPr>
            <a:xfrm>
              <a:off x="1028702" y="6121400"/>
              <a:ext cx="272954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cs typeface="Calibri"/>
                </a:rPr>
                <a:t>Undistinguishable signals</a:t>
              </a:r>
              <a:endParaRPr lang="en-US" dirty="0">
                <a:cs typeface="Calibri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35377C-AB60-49FD-8555-90CAC46654C2}"/>
                </a:ext>
              </a:extLst>
            </p:cNvPr>
            <p:cNvSpPr txBox="1"/>
            <p:nvPr/>
          </p:nvSpPr>
          <p:spPr>
            <a:xfrm>
              <a:off x="4109650" y="3567499"/>
              <a:ext cx="5173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Bg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87DB201-0904-4444-AF67-46833AB32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342" y="1710607"/>
              <a:ext cx="0" cy="427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9918D-024F-4C10-9857-098DEE132388}"/>
                </a:ext>
              </a:extLst>
            </p:cNvPr>
            <p:cNvSpPr txBox="1"/>
            <p:nvPr/>
          </p:nvSpPr>
          <p:spPr>
            <a:xfrm>
              <a:off x="1819851" y="3477160"/>
              <a:ext cx="103229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Intensity Values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34CC52-5F45-433E-93C1-0CAA8F0BEE8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3758244" y="5990058"/>
              <a:ext cx="1855158" cy="31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0B53A-D58B-47D3-AC46-3803477DE1AE}"/>
                </a:ext>
              </a:extLst>
            </p:cNvPr>
            <p:cNvSpPr txBox="1"/>
            <p:nvPr/>
          </p:nvSpPr>
          <p:spPr>
            <a:xfrm>
              <a:off x="7759702" y="4559300"/>
              <a:ext cx="87629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Signals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D80E16-A903-4075-B37E-DF080BEC7242}"/>
                </a:ext>
              </a:extLst>
            </p:cNvPr>
            <p:cNvCxnSpPr/>
            <p:nvPr/>
          </p:nvCxnSpPr>
          <p:spPr>
            <a:xfrm flipV="1">
              <a:off x="4978400" y="1710606"/>
              <a:ext cx="0" cy="427945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1FB99A-504D-4329-B1B9-FB894FEC3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3300" y="3924300"/>
              <a:ext cx="0" cy="2078458"/>
            </a:xfrm>
            <a:prstGeom prst="line">
              <a:avLst/>
            </a:prstGeom>
            <a:ln w="63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F416CB-D905-477F-9FB7-81A45CB94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6101" y="2794000"/>
              <a:ext cx="0" cy="306905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BBB0E2-416C-4E8D-B57F-20E6F979D131}"/>
                </a:ext>
              </a:extLst>
            </p:cNvPr>
            <p:cNvSpPr txBox="1"/>
            <p:nvPr/>
          </p:nvSpPr>
          <p:spPr>
            <a:xfrm>
              <a:off x="5717878" y="3338661"/>
              <a:ext cx="122901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Intercept (threshold)</a:t>
              </a:r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65AC36-49CD-4223-AF5C-D2A0155774A3}"/>
              </a:ext>
            </a:extLst>
          </p:cNvPr>
          <p:cNvSpPr txBox="1"/>
          <p:nvPr/>
        </p:nvSpPr>
        <p:spPr>
          <a:xfrm>
            <a:off x="5715409" y="1873840"/>
            <a:ext cx="21017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Gaussian Mixture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24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4A37-A692-428B-A3EE-D263599F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Montage/collage images thresholding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EDCFD3C-7AB3-43C9-AE2E-AFBA0CFA4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144" y="1857359"/>
            <a:ext cx="5827874" cy="3142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72FA4-58C0-4214-8383-D7783996E82D}"/>
              </a:ext>
            </a:extLst>
          </p:cNvPr>
          <p:cNvSpPr txBox="1"/>
          <p:nvPr/>
        </p:nvSpPr>
        <p:spPr>
          <a:xfrm>
            <a:off x="245051" y="3629560"/>
            <a:ext cx="10322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Intensity Values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37101-EDF6-46BC-BAB9-E31C17F589B1}"/>
              </a:ext>
            </a:extLst>
          </p:cNvPr>
          <p:cNvSpPr/>
          <p:nvPr/>
        </p:nvSpPr>
        <p:spPr>
          <a:xfrm>
            <a:off x="838719" y="2344575"/>
            <a:ext cx="1798734" cy="565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Background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BDCED-4279-474A-A0EF-40CA518A810D}"/>
              </a:ext>
            </a:extLst>
          </p:cNvPr>
          <p:cNvSpPr/>
          <p:nvPr/>
        </p:nvSpPr>
        <p:spPr>
          <a:xfrm>
            <a:off x="5197096" y="2817289"/>
            <a:ext cx="1798734" cy="565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Signals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27E96-C5F8-47BF-8C0A-52D65A4BFBD2}"/>
              </a:ext>
            </a:extLst>
          </p:cNvPr>
          <p:cNvSpPr txBox="1"/>
          <p:nvPr/>
        </p:nvSpPr>
        <p:spPr>
          <a:xfrm>
            <a:off x="7089082" y="1941228"/>
            <a:ext cx="43981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Similarly, the model can be fitted with more than 2 groups (k=3)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Used on collage image (stitch of all image) to provide auto-</a:t>
            </a:r>
            <a:r>
              <a:rPr lang="en-US" dirty="0">
                <a:cs typeface="Calibri"/>
              </a:rPr>
              <a:t>thresholding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71F7D-856E-4615-A225-5091D818A258}"/>
              </a:ext>
            </a:extLst>
          </p:cNvPr>
          <p:cNvSpPr/>
          <p:nvPr/>
        </p:nvSpPr>
        <p:spPr>
          <a:xfrm>
            <a:off x="4886529" y="1688066"/>
            <a:ext cx="1591388" cy="74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High background/ Artifacts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624126-6F2D-478B-A588-F58E102EA945}"/>
              </a:ext>
            </a:extLst>
          </p:cNvPr>
          <p:cNvCxnSpPr>
            <a:cxnSpLocks/>
          </p:cNvCxnSpPr>
          <p:nvPr/>
        </p:nvCxnSpPr>
        <p:spPr>
          <a:xfrm flipV="1">
            <a:off x="4744028" y="1611745"/>
            <a:ext cx="0" cy="30690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D6F03-11CA-4546-966A-32C953BFD810}"/>
              </a:ext>
            </a:extLst>
          </p:cNvPr>
          <p:cNvCxnSpPr>
            <a:cxnSpLocks/>
          </p:cNvCxnSpPr>
          <p:nvPr/>
        </p:nvCxnSpPr>
        <p:spPr>
          <a:xfrm flipV="1">
            <a:off x="3390900" y="1611744"/>
            <a:ext cx="0" cy="30690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5544-7063-47F6-A79A-2B7B12EB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Drawbacks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A12BA-66E0-44E1-A0CA-B22B0852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825625"/>
            <a:ext cx="106002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Low expression targets</a:t>
            </a:r>
          </a:p>
          <a:p>
            <a:pPr lvl="1"/>
            <a:r>
              <a:rPr lang="en-US" dirty="0">
                <a:ea typeface="+mn-lt"/>
                <a:cs typeface="+mn-lt"/>
              </a:rPr>
              <a:t>Number of data points ↓ Reliability  ↓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Maximas intensity too close to background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cs typeface="Calibri"/>
              </a:rPr>
              <a:t>High gaussian curve overlap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Does not look at size/shape like people</a:t>
            </a:r>
          </a:p>
          <a:p>
            <a:pPr lvl="1"/>
            <a:r>
              <a:rPr lang="en-US" dirty="0">
                <a:cs typeface="Calibri"/>
              </a:rPr>
              <a:t>Can be confused by very bright structures (i.e., Lipofuscin)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Not a problem if it is largely outnumbered by spots maximas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60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804F-F103-48AE-B3BF-1EF54FAD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Measurements Comparison</a:t>
            </a:r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8C86ADD-DEA7-4ECC-A348-2282375BF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20" y="1523283"/>
            <a:ext cx="5468068" cy="32798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5C083-6A3D-4713-90D3-DBBE45E317FB}"/>
              </a:ext>
            </a:extLst>
          </p:cNvPr>
          <p:cNvSpPr txBox="1"/>
          <p:nvPr/>
        </p:nvSpPr>
        <p:spPr>
          <a:xfrm>
            <a:off x="7118369" y="4927835"/>
            <a:ext cx="4516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Foreground only (from 3 experiments of same gene panel)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B777F-406D-4A55-8E2A-20518F27C8B1}"/>
              </a:ext>
            </a:extLst>
          </p:cNvPr>
          <p:cNvSpPr txBox="1"/>
          <p:nvPr/>
        </p:nvSpPr>
        <p:spPr>
          <a:xfrm>
            <a:off x="1864772" y="4881181"/>
            <a:ext cx="2903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Non-exclusive ( all Maximas)</a:t>
            </a:r>
            <a:endParaRPr lang="en-US" dirty="0"/>
          </a:p>
        </p:txBody>
      </p:sp>
      <p:pic>
        <p:nvPicPr>
          <p:cNvPr id="3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51E65B3-5B5D-4864-93AA-392A6E8C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20" y="1525559"/>
            <a:ext cx="5640874" cy="33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6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AAC9DA9-0C39-4646-9E53-060BACEE1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352" y="3133352"/>
            <a:ext cx="6192805" cy="3726413"/>
          </a:xfr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0203BCB-A587-4792-ACF9-C6B5EB9F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2" y="240009"/>
            <a:ext cx="5910424" cy="3558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510303-6E0A-4FC5-87A6-C1BD4D47DA6E}"/>
              </a:ext>
            </a:extLst>
          </p:cNvPr>
          <p:cNvSpPr txBox="1"/>
          <p:nvPr/>
        </p:nvSpPr>
        <p:spPr>
          <a:xfrm>
            <a:off x="5657755" y="293631"/>
            <a:ext cx="3741105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Used an average estimate of SBR </a:t>
            </a:r>
            <a:r>
              <a:rPr lang="en-US" dirty="0">
                <a:cs typeface="Calibri"/>
              </a:rPr>
              <a:t>by signal vs (Foreground +Background)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A7DC1-A2F8-4F91-9315-0BACDCB9419B}"/>
              </a:ext>
            </a:extLst>
          </p:cNvPr>
          <p:cNvSpPr txBox="1"/>
          <p:nvPr/>
        </p:nvSpPr>
        <p:spPr>
          <a:xfrm>
            <a:off x="257277" y="3902923"/>
            <a:ext cx="53998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Trendline is clearly shown using both estimates- "higher" estimate of spot vs background is closer to our measurements, and more sensitive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Courier New"/>
              <a:buChar char="o"/>
            </a:pPr>
            <a:r>
              <a:rPr lang="en-US" dirty="0">
                <a:cs typeface="Calibri" panose="020F0502020204030204"/>
              </a:rPr>
              <a:t>Noise is high;  sensitivity &lt; 1; </a:t>
            </a: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A variety of different experiments in different conditions</a:t>
            </a: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Human measurements may be biased, if coming only from 1 person</a:t>
            </a:r>
          </a:p>
          <a:p>
            <a:pPr marL="285750" indent="-285750"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 Note that R2 is not all indicative because we are measuring a narrow range of values.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3FFC-5C84-40A2-91A7-A091CB10B5D1}"/>
              </a:ext>
            </a:extLst>
          </p:cNvPr>
          <p:cNvSpPr txBox="1"/>
          <p:nvPr/>
        </p:nvSpPr>
        <p:spPr>
          <a:xfrm>
            <a:off x="7223223" y="2434487"/>
            <a:ext cx="374110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Used </a:t>
            </a:r>
            <a:r>
              <a:rPr lang="en-US">
                <a:cs typeface="Calibri"/>
              </a:rPr>
              <a:t>a</a:t>
            </a:r>
            <a:r>
              <a:rPr lang="en-US" dirty="0">
                <a:cs typeface="Calibri"/>
              </a:rPr>
              <a:t> higher estimate of SBR by signal vs only Background</a:t>
            </a:r>
          </a:p>
        </p:txBody>
      </p:sp>
    </p:spTree>
    <p:extLst>
      <p:ext uri="{BB962C8B-B14F-4D97-AF65-F5344CB8AC3E}">
        <p14:creationId xmlns:p14="http://schemas.microsoft.com/office/powerpoint/2010/main" val="107669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E41C-236C-4636-909B-0B09E7DA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Same graphs, set 0 intercept</a:t>
            </a:r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CABBE37-1A61-49FE-AA1B-A2510CC0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888" y="2586798"/>
            <a:ext cx="6120472" cy="4269563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818AD58-6DC1-47E6-8434-07585A92A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" y="1541413"/>
            <a:ext cx="6024805" cy="36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201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Gaussian-based SBR Measurement</vt:lpstr>
      <vt:lpstr>Idea </vt:lpstr>
      <vt:lpstr>Spatial Information</vt:lpstr>
      <vt:lpstr>Intensity Information</vt:lpstr>
      <vt:lpstr>Montage/collage images thresholding</vt:lpstr>
      <vt:lpstr>Drawbacks</vt:lpstr>
      <vt:lpstr>Measurements Comparison</vt:lpstr>
      <vt:lpstr>PowerPoint Presentation</vt:lpstr>
      <vt:lpstr>Same graphs, set 0 intercept</vt:lpstr>
      <vt:lpstr>Usage </vt:lpstr>
      <vt:lpstr>SNRA-settings.ini</vt:lpstr>
      <vt:lpstr>Results &amp; Output – Analysis Summary</vt:lpstr>
      <vt:lpstr>PowerPoint Presentation</vt:lpstr>
      <vt:lpstr>Code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Mangyin Mo</cp:lastModifiedBy>
  <cp:revision>492</cp:revision>
  <dcterms:created xsi:type="dcterms:W3CDTF">2021-08-09T17:31:23Z</dcterms:created>
  <dcterms:modified xsi:type="dcterms:W3CDTF">2021-08-16T18:50:38Z</dcterms:modified>
</cp:coreProperties>
</file>