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7/23/12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817426"/>
            <a:ext cx="3273552" cy="2033158"/>
          </a:xfrm>
        </p:spPr>
        <p:txBody>
          <a:bodyPr/>
          <a:lstStyle/>
          <a:p>
            <a:r>
              <a:rPr lang="en-US" dirty="0" smtClean="0"/>
              <a:t>Banking System With Consistent Snapshot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5660" y="4421922"/>
            <a:ext cx="3273552" cy="530352"/>
          </a:xfrm>
        </p:spPr>
        <p:txBody>
          <a:bodyPr/>
          <a:lstStyle/>
          <a:p>
            <a:r>
              <a:rPr lang="en-US" dirty="0" smtClean="0"/>
              <a:t>Saranya Suresh</a:t>
            </a:r>
          </a:p>
          <a:p>
            <a:r>
              <a:rPr lang="en-US" dirty="0" smtClean="0"/>
              <a:t>Narendra Bidari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6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65" y="716181"/>
            <a:ext cx="4948238" cy="886968"/>
          </a:xfrm>
        </p:spPr>
        <p:txBody>
          <a:bodyPr/>
          <a:lstStyle/>
          <a:p>
            <a:r>
              <a:rPr lang="en-US" dirty="0" smtClean="0"/>
              <a:t>Configuration : Q1 &amp; 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365" y="1747796"/>
            <a:ext cx="6279992" cy="4410407"/>
          </a:xfrm>
        </p:spPr>
        <p:txBody>
          <a:bodyPr/>
          <a:lstStyle/>
          <a:p>
            <a:r>
              <a:rPr lang="en-US" dirty="0" smtClean="0"/>
              <a:t> Easily Scalable Parameters in Configuration File</a:t>
            </a:r>
          </a:p>
          <a:p>
            <a:pPr lvl="2"/>
            <a:r>
              <a:rPr lang="en-US" dirty="0" smtClean="0"/>
              <a:t>Net machines on which servers have to be run.</a:t>
            </a:r>
          </a:p>
          <a:p>
            <a:pPr lvl="2"/>
            <a:r>
              <a:rPr lang="en-US" dirty="0" smtClean="0"/>
              <a:t>No of Servers</a:t>
            </a:r>
            <a:r>
              <a:rPr lang="en-US" dirty="0"/>
              <a:t>/ </a:t>
            </a:r>
            <a:r>
              <a:rPr lang="en-US" dirty="0" smtClean="0"/>
              <a:t>Machine.</a:t>
            </a:r>
            <a:endParaRPr lang="en-US" dirty="0"/>
          </a:p>
          <a:p>
            <a:pPr lvl="2"/>
            <a:r>
              <a:rPr lang="en-US" dirty="0" smtClean="0"/>
              <a:t>No of Accounts/ Server.</a:t>
            </a:r>
          </a:p>
          <a:p>
            <a:pPr lvl="2"/>
            <a:r>
              <a:rPr lang="en-US" dirty="0" smtClean="0"/>
              <a:t>Account details.</a:t>
            </a:r>
          </a:p>
          <a:p>
            <a:pPr lvl="0">
              <a:buClr>
                <a:srgbClr val="74980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/>
              <a:t>Compilation / Stability </a:t>
            </a:r>
            <a:endParaRPr lang="en-US" dirty="0" smtClean="0"/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 Byte Code hence would run on any machine with Java 1.6+.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Packaging used to module the code.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Each Module in Try catch block with proper error messages, to catch all erroneous behavior.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74980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65" y="716181"/>
            <a:ext cx="4948238" cy="886968"/>
          </a:xfrm>
        </p:spPr>
        <p:txBody>
          <a:bodyPr/>
          <a:lstStyle/>
          <a:p>
            <a:r>
              <a:rPr lang="en-US" dirty="0" smtClean="0"/>
              <a:t>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365" y="1747796"/>
            <a:ext cx="6279992" cy="4410407"/>
          </a:xfrm>
        </p:spPr>
        <p:txBody>
          <a:bodyPr/>
          <a:lstStyle/>
          <a:p>
            <a:r>
              <a:rPr lang="en-US" dirty="0" smtClean="0"/>
              <a:t> Client Module capable of handling all Inputs.</a:t>
            </a:r>
          </a:p>
          <a:p>
            <a:pPr lvl="2"/>
            <a:r>
              <a:rPr lang="en-US" dirty="0" smtClean="0"/>
              <a:t>Options for all banking operations Present.</a:t>
            </a:r>
          </a:p>
          <a:p>
            <a:pPr lvl="2"/>
            <a:r>
              <a:rPr lang="en-US" dirty="0" smtClean="0"/>
              <a:t>We check for </a:t>
            </a:r>
            <a:r>
              <a:rPr lang="en-US" dirty="0" smtClean="0"/>
              <a:t>number </a:t>
            </a:r>
            <a:r>
              <a:rPr lang="en-US" dirty="0" smtClean="0"/>
              <a:t>of arguments.</a:t>
            </a:r>
            <a:endParaRPr lang="en-US" dirty="0"/>
          </a:p>
          <a:p>
            <a:pPr lvl="2"/>
            <a:r>
              <a:rPr lang="en-US" dirty="0" smtClean="0"/>
              <a:t>Type of arguments against each operations</a:t>
            </a:r>
          </a:p>
          <a:p>
            <a:pPr lvl="2"/>
            <a:r>
              <a:rPr lang="en-US" dirty="0" smtClean="0"/>
              <a:t>After </a:t>
            </a:r>
            <a:r>
              <a:rPr lang="en-US" dirty="0" smtClean="0"/>
              <a:t>all these validations Client triggers </a:t>
            </a:r>
            <a:r>
              <a:rPr lang="en-US" dirty="0" smtClean="0"/>
              <a:t>the operations </a:t>
            </a:r>
            <a:r>
              <a:rPr lang="en-US" dirty="0" smtClean="0"/>
              <a:t>to server</a:t>
            </a:r>
            <a:r>
              <a:rPr lang="en-US" dirty="0" smtClean="0"/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74980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1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65" y="716181"/>
            <a:ext cx="4948238" cy="886968"/>
          </a:xfrm>
        </p:spPr>
        <p:txBody>
          <a:bodyPr/>
          <a:lstStyle/>
          <a:p>
            <a:pPr algn="ctr"/>
            <a:r>
              <a:rPr lang="en-US" dirty="0" smtClean="0"/>
              <a:t>Understanding/ Overview of Project :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365" y="1747796"/>
            <a:ext cx="6279992" cy="4410407"/>
          </a:xfrm>
        </p:spPr>
        <p:txBody>
          <a:bodyPr/>
          <a:lstStyle/>
          <a:p>
            <a:r>
              <a:rPr lang="en-US" dirty="0" smtClean="0"/>
              <a:t> Client Module.</a:t>
            </a:r>
          </a:p>
          <a:p>
            <a:pPr lvl="2"/>
            <a:r>
              <a:rPr lang="en-US" dirty="0" smtClean="0"/>
              <a:t>At each run of client a thread started.</a:t>
            </a:r>
          </a:p>
          <a:p>
            <a:pPr lvl="2"/>
            <a:r>
              <a:rPr lang="en-US" dirty="0" smtClean="0"/>
              <a:t>Validate the input account number.</a:t>
            </a:r>
            <a:endParaRPr lang="en-US" dirty="0"/>
          </a:p>
          <a:p>
            <a:pPr lvl="2"/>
            <a:r>
              <a:rPr lang="en-US" dirty="0" smtClean="0"/>
              <a:t>If account exists find the account location and put the thread in while loop.</a:t>
            </a:r>
          </a:p>
          <a:p>
            <a:pPr lvl="2"/>
            <a:r>
              <a:rPr lang="en-US" dirty="0" smtClean="0"/>
              <a:t>Take user inputs and pushes to the proper server.</a:t>
            </a:r>
          </a:p>
          <a:p>
            <a:pPr lvl="0">
              <a:buClr>
                <a:srgbClr val="74980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 smtClean="0"/>
              <a:t>Server Module.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Accept the account and process as directed.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case of operation not possible send error message.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case of transfer of amount present on other account redirect the operation to the right server.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74980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65" y="716181"/>
            <a:ext cx="4948238" cy="886968"/>
          </a:xfrm>
        </p:spPr>
        <p:txBody>
          <a:bodyPr/>
          <a:lstStyle/>
          <a:p>
            <a:r>
              <a:rPr lang="en-US" dirty="0" smtClean="0"/>
              <a:t>Chandy Lamport : Snapshot Algorithm : 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365" y="1747796"/>
            <a:ext cx="6279992" cy="49156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Initiation</a:t>
            </a:r>
          </a:p>
          <a:p>
            <a:pPr lvl="2"/>
            <a:r>
              <a:rPr lang="en-US" dirty="0" smtClean="0"/>
              <a:t>Client can request for single Snapshot request or</a:t>
            </a:r>
          </a:p>
          <a:p>
            <a:pPr marL="4572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automated request generation.</a:t>
            </a:r>
          </a:p>
          <a:p>
            <a:pPr lvl="2">
              <a:buClr>
                <a:srgbClr val="749805"/>
              </a:buClr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Print the snapshot output from server.</a:t>
            </a:r>
            <a:endParaRPr lang="en-US" dirty="0" smtClean="0"/>
          </a:p>
          <a:p>
            <a:pPr lvl="0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Server side Implementation.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Coloring the messages to implement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handy Lamport Algorithm.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snapshot initiation message received on a particular server then </a:t>
            </a:r>
          </a:p>
          <a:p>
            <a:pPr lvl="4">
              <a:buClr>
                <a:srgbClr val="74980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ecord Local state.</a:t>
            </a:r>
          </a:p>
          <a:p>
            <a:pPr lvl="4">
              <a:buClr>
                <a:srgbClr val="74980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O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pen the logging </a:t>
            </a:r>
          </a:p>
          <a:p>
            <a:pPr lvl="4">
              <a:buClr>
                <a:srgbClr val="74980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end marker messages to other’s.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Other servers repeat the above steps after receiving the markers.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Once all markers received then send the local stated and in transit message to initiator.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Initiator will collect all the local states and in transit message and send to client.</a:t>
            </a:r>
          </a:p>
          <a:p>
            <a:pPr lvl="2">
              <a:buClr>
                <a:srgbClr val="749805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74980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7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65" y="716181"/>
            <a:ext cx="4948238" cy="886968"/>
          </a:xfrm>
        </p:spPr>
        <p:txBody>
          <a:bodyPr/>
          <a:lstStyle/>
          <a:p>
            <a:r>
              <a:rPr lang="en-US" dirty="0" smtClean="0"/>
              <a:t>Testing : Q5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365" y="1747797"/>
            <a:ext cx="6075161" cy="32770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Automated Test Generation.</a:t>
            </a:r>
          </a:p>
          <a:p>
            <a:pPr lvl="2"/>
            <a:r>
              <a:rPr lang="en-US" dirty="0" smtClean="0"/>
              <a:t>UI has a automated transfer request generation command</a:t>
            </a:r>
          </a:p>
          <a:p>
            <a:pPr lvl="2"/>
            <a:r>
              <a:rPr lang="en-US" dirty="0" smtClean="0"/>
              <a:t>Snapshot generation automated to take consistent snapshots.</a:t>
            </a:r>
          </a:p>
          <a:p>
            <a:pPr lvl="2"/>
            <a:r>
              <a:rPr lang="en-US" dirty="0" smtClean="0"/>
              <a:t>Log4j jar is used to log all possible message in log files which would be present in ./log/.. folder.</a:t>
            </a:r>
          </a:p>
          <a:p>
            <a:pPr lvl="0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Vector Clock.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Vector clock module is implemented.</a:t>
            </a:r>
          </a:p>
          <a:p>
            <a:pPr lvl="2">
              <a:buClr>
                <a:srgbClr val="749805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On every message transfer the vector clock module is modified as per the formula.</a:t>
            </a:r>
          </a:p>
          <a:p>
            <a:pPr lvl="2">
              <a:buClr>
                <a:srgbClr val="74980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65" y="716181"/>
            <a:ext cx="4948238" cy="886968"/>
          </a:xfrm>
        </p:spPr>
        <p:txBody>
          <a:bodyPr/>
          <a:lstStyle/>
          <a:p>
            <a:r>
              <a:rPr lang="en-US" dirty="0" smtClean="0"/>
              <a:t>Extra Credit : 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365" y="1747797"/>
            <a:ext cx="6279992" cy="3495552"/>
          </a:xfrm>
        </p:spPr>
        <p:txBody>
          <a:bodyPr>
            <a:normAutofit/>
          </a:bodyPr>
          <a:lstStyle/>
          <a:p>
            <a:r>
              <a:rPr lang="en-US" dirty="0" smtClean="0"/>
              <a:t>SCTP </a:t>
            </a:r>
            <a:r>
              <a:rPr lang="en-US" dirty="0"/>
              <a:t>implemented using </a:t>
            </a:r>
            <a:r>
              <a:rPr lang="en-US" dirty="0" smtClean="0"/>
              <a:t>Delimiter $.</a:t>
            </a:r>
          </a:p>
          <a:p>
            <a:r>
              <a:rPr lang="en-US" dirty="0" smtClean="0"/>
              <a:t>Vector </a:t>
            </a:r>
            <a:r>
              <a:rPr lang="en-US" dirty="0"/>
              <a:t>Clock which shows the working of each </a:t>
            </a:r>
            <a:r>
              <a:rPr lang="en-US" dirty="0" smtClean="0"/>
              <a:t>server.</a:t>
            </a:r>
            <a:endParaRPr lang="en-US" dirty="0"/>
          </a:p>
          <a:p>
            <a:r>
              <a:rPr lang="en-US" dirty="0"/>
              <a:t>All values are </a:t>
            </a:r>
            <a:r>
              <a:rPr lang="en-US" dirty="0" smtClean="0"/>
              <a:t>logged using log4j jar.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object </a:t>
            </a:r>
            <a:r>
              <a:rPr lang="en-US" dirty="0" smtClean="0"/>
              <a:t>oriented.</a:t>
            </a:r>
            <a:endParaRPr lang="en-US" dirty="0"/>
          </a:p>
          <a:p>
            <a:r>
              <a:rPr lang="en-US" dirty="0"/>
              <a:t>Easily </a:t>
            </a:r>
            <a:r>
              <a:rPr lang="en-US" dirty="0" smtClean="0"/>
              <a:t>scalable all; details in read me file.</a:t>
            </a:r>
            <a:endParaRPr lang="en-US" dirty="0"/>
          </a:p>
          <a:p>
            <a:r>
              <a:rPr lang="en-US" dirty="0"/>
              <a:t>Complete UI </a:t>
            </a:r>
            <a:r>
              <a:rPr lang="en-US" dirty="0" smtClean="0"/>
              <a:t>for all possible banking transactions.</a:t>
            </a:r>
            <a:endParaRPr lang="en-US" dirty="0"/>
          </a:p>
          <a:p>
            <a:r>
              <a:rPr lang="en-US" dirty="0"/>
              <a:t>Automated </a:t>
            </a:r>
            <a:r>
              <a:rPr lang="en-US" dirty="0" smtClean="0"/>
              <a:t>transfer and snapshot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63</TotalTime>
  <Words>420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Inspiration</vt:lpstr>
      <vt:lpstr>Banking System With Consistent Snapshot</vt:lpstr>
      <vt:lpstr>Configuration : Q1 &amp; Q3</vt:lpstr>
      <vt:lpstr>User Interface </vt:lpstr>
      <vt:lpstr>Understanding/ Overview of Project : Q2</vt:lpstr>
      <vt:lpstr>Chandy Lamport : Snapshot Algorithm : Q4</vt:lpstr>
      <vt:lpstr>Testing : Q5 </vt:lpstr>
      <vt:lpstr>Extra Credit : Q6</vt:lpstr>
    </vt:vector>
  </TitlesOfParts>
  <Company>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 With Consistent Snapshot</dc:title>
  <dc:creator>Narendra Bidari</dc:creator>
  <cp:lastModifiedBy>Narendra Bidari</cp:lastModifiedBy>
  <cp:revision>11</cp:revision>
  <dcterms:created xsi:type="dcterms:W3CDTF">2012-07-23T19:48:24Z</dcterms:created>
  <dcterms:modified xsi:type="dcterms:W3CDTF">2012-07-24T01:37:06Z</dcterms:modified>
</cp:coreProperties>
</file>