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5" r:id="rId8"/>
    <p:sldId id="260" r:id="rId9"/>
    <p:sldId id="259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09B52-0B6C-B314-AB70-BBBE8BB36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7B0CC1-4E5D-38E1-D127-20A3A1A0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310BF-F049-9EC2-1D91-9291B008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78D09-D5BB-FACE-C784-6E9D6502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1F780-6007-A147-7565-169C56B9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95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8C2F1-36C4-8FD0-4F52-2AA91F9D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8C749-4CD6-0C35-B943-11F65DA0D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087BD0-5B27-819E-0B6C-7EC4925F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C65D9-CC11-640F-E2BF-500D07F8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A41DE-22AD-3460-53FD-6F950017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17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9F1947-929E-06E9-3AF1-3A8112863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9C23D6-54B7-EECE-43DD-DDE3721C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7F1E9-06C5-3B68-8FAB-A4C90F95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84396-1DAF-0477-E6E4-C8FA6AB6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AAB7D-5EB4-EC7E-11E2-B247E8C2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9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6FBAB-4BEB-765A-DEF9-4632181E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F5514-186C-E2A2-2C76-5080C3C0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253A03-67D7-D8F7-27E3-C1668459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BC2E7D-FD6E-6CCA-3871-C6DDE7A3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1D1C8-BB75-F1C2-24EB-F3EB040B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025D8-C031-547F-1A96-27631E48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CD9C3-02D5-D898-1DDD-9963EC7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87D9CE-C975-BC10-D2C8-EC1EF75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7B49EB-D947-D105-F620-5F00BF0F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6090BB-2671-A2A4-F551-A0D09F74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DFEE-563C-41F0-327B-1B86779B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E48FE9-F83E-6A44-E999-2C5A1A1EC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0AD348-ACB2-64FD-278F-26FC58C04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1C7FD3-94ED-9857-5105-BC603383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B74F55-8FA0-FAF7-E1C7-85811390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0519C2-11C6-47A4-1B57-D2E41A4D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C6D7C-6F8B-FCD0-DF03-0FFDF6A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4726D0-47B9-15A0-F1B2-9D0A69F5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616E9C-06B2-7768-F2B9-10B1EFC3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6DEB5E-AB75-9A65-2146-A1B20FA98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36028-3820-ED3D-9CDE-E70563FBC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7905FE-EDC6-AA13-70AD-49ED55B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B782D-D5DE-2B09-A4AF-CD668BA3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E16E7A-B75F-DB03-1F4E-6604DAA5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86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C30E4-3587-066D-C35E-D16F992E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4B1B1A-A948-4B13-94ED-6F8DFE3B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0725AD-8065-DD64-BAEE-7A75B4D2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F20DCA-405D-2F1A-240B-4DF6B3D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3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8AC514-E906-0F53-CE63-832A046E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00E08F-1EE5-5A8A-9BE5-908F86C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388A8E-0445-A116-9416-0F60B95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0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97C78-9443-78EE-A583-C3941566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CB4AA-9C8B-640B-1295-C81C948A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D9BF68-A0DA-D5FB-8891-5111954B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E682F-622A-0971-8332-73F7BF6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A50443-7CA0-7D9E-AEC1-E1B49D1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09A7B-00FE-FF0D-1E71-6C35F7DD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FF245-0BFB-9B47-AA1A-32A18C13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16E0BE-9AB5-5C3A-7C95-3354B623F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F27EDA-9A76-31FB-457A-E51C7E13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419505-18D7-9238-BD9D-30A0D42A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7BAAE-51A8-7FAB-54F0-C2AE9AEE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3D9926-6E87-0E7F-94A1-00666C10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9EEC0A-61AB-CB8A-7C7D-FC4B94C1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C29574-0100-62E5-8787-BF8DAEB9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336FA-46D5-E8C5-7A33-243B937C8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C71B-B3E8-4E92-AEAB-45C7090C3696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D58912-62C8-F8FC-071C-0ED101E86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B0744-9907-60F7-D9F8-F88653F1F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4D20-D652-4B4D-B091-0218715CC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F3999-933B-2179-C289-65845C60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28020"/>
          </a:xfrm>
        </p:spPr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CBAFA9-AF66-5853-20EF-2BE2A382F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9781"/>
            <a:ext cx="9144000" cy="1028019"/>
          </a:xfrm>
        </p:spPr>
        <p:txBody>
          <a:bodyPr/>
          <a:lstStyle/>
          <a:p>
            <a:r>
              <a:rPr lang="en-US" altLang="zh-TW" dirty="0"/>
              <a:t>111550176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陳湛宇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Team 25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635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C14FC-570D-B115-A42E-A2E7E5E6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of application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12E9BD-8EA4-D548-4700-B3D2AE93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2429134"/>
          </a:xfrm>
        </p:spPr>
        <p:txBody>
          <a:bodyPr/>
          <a:lstStyle/>
          <a:p>
            <a:r>
              <a:rPr lang="en-US" altLang="zh-TW" dirty="0"/>
              <a:t>Create: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撰寫評論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Read: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查看評論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Update: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更改先前所發表的評論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Delete: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刪除先前所發表的評論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76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628B7-2B04-A9C1-DC71-5D0E3262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Contribution of each team member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78CA9-6BD7-C6A7-E750-2FA480EDA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110" y="2103437"/>
            <a:ext cx="4683889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我自己一組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</a:t>
            </a:r>
            <a:r>
              <a:rPr lang="en-US" altLang="zh-TW" dirty="0"/>
              <a:t>100%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3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E6319-0BC7-8EFF-013F-55F9A4D6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Idea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7E633B-9328-CC75-5270-6EEDE280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認識台灣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認識雲林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有要去玩或是想要壯遊時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提供地點、優惠資訊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新增、查看、修改、刪除評論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如果想找更多景點、減少車程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可安排相近地點來增進樂趣</a:t>
            </a:r>
          </a:p>
        </p:txBody>
      </p:sp>
    </p:spTree>
    <p:extLst>
      <p:ext uri="{BB962C8B-B14F-4D97-AF65-F5344CB8AC3E}">
        <p14:creationId xmlns:p14="http://schemas.microsoft.com/office/powerpoint/2010/main" val="13324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FB409-AF60-B0E9-3DA7-3214B878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079D8-E89B-05C5-E224-BC11C51B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青年壯遊點資訊</a:t>
            </a:r>
            <a:b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u="sng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Feature, Organization, </a:t>
            </a:r>
            <a:r>
              <a:rPr lang="en-US" altLang="zh-TW" sz="20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Consultation_Point</a:t>
            </a: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Contact_Info</a:t>
            </a: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Service_Hours</a:t>
            </a:r>
            <a:r>
              <a:rPr lang="en-US" altLang="zh-TW" sz="2000" kern="100" dirty="0"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Language)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青年旅遊卡資訊</a:t>
            </a:r>
            <a:b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u="sng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ID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Region, Name,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Service_Hours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Tel, Address)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雲林旅館</a:t>
            </a:r>
            <a:b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(ID, Name, Tel, Address)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雲林景點</a:t>
            </a:r>
            <a:br>
              <a:rPr lang="en-US" altLang="zh-TW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(ID,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Chinese_Name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English_Name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Description, Tel,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Address_Chinese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Address_English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Open_Time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Open_Remark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, Picture1, Picture2, Website, Ticket, Remarks, Facebook, </a:t>
            </a:r>
            <a:r>
              <a:rPr lang="en-US" altLang="zh-TW" sz="2000" kern="100" dirty="0" err="1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Map_Link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524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796C7-4BD9-239E-FB9E-DF00ACF4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samples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壯遊點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47D74B-C105-4AE5-10ED-52D68FEC1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03" y="1690688"/>
            <a:ext cx="10199891" cy="4628790"/>
          </a:xfrm>
        </p:spPr>
      </p:pic>
    </p:spTree>
    <p:extLst>
      <p:ext uri="{BB962C8B-B14F-4D97-AF65-F5344CB8AC3E}">
        <p14:creationId xmlns:p14="http://schemas.microsoft.com/office/powerpoint/2010/main" val="296043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0A068-B3D6-B9CB-9754-78A36F73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samples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旅遊卡資訊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E75B00-1D7F-641B-200D-87A01BA1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544" y="1844152"/>
            <a:ext cx="10515600" cy="4059641"/>
          </a:xfrm>
        </p:spPr>
      </p:pic>
    </p:spTree>
    <p:extLst>
      <p:ext uri="{BB962C8B-B14F-4D97-AF65-F5344CB8AC3E}">
        <p14:creationId xmlns:p14="http://schemas.microsoft.com/office/powerpoint/2010/main" val="19147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F491E-18C6-7F63-4AB6-5EFB112F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samples –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雲林景點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A3E102-1333-0B94-4F99-4F263341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349" y="2792388"/>
            <a:ext cx="10921165" cy="211527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45E9A3-B136-DEF1-B7E1-11192E8F3EE8}"/>
              </a:ext>
            </a:extLst>
          </p:cNvPr>
          <p:cNvSpPr txBox="1"/>
          <p:nvPr/>
        </p:nvSpPr>
        <p:spPr>
          <a:xfrm>
            <a:off x="1016350" y="20371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完整資訊太長，無法清楚顯示</a:t>
            </a:r>
          </a:p>
        </p:txBody>
      </p:sp>
    </p:spTree>
    <p:extLst>
      <p:ext uri="{BB962C8B-B14F-4D97-AF65-F5344CB8AC3E}">
        <p14:creationId xmlns:p14="http://schemas.microsoft.com/office/powerpoint/2010/main" val="199842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F28DF-3D64-F3C0-CAF0-1856D800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samples –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雲林旅館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9E1458-4898-45F4-4976-9090EA98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408" y="1690688"/>
            <a:ext cx="8504408" cy="3969332"/>
          </a:xfrm>
        </p:spPr>
      </p:pic>
    </p:spTree>
    <p:extLst>
      <p:ext uri="{BB962C8B-B14F-4D97-AF65-F5344CB8AC3E}">
        <p14:creationId xmlns:p14="http://schemas.microsoft.com/office/powerpoint/2010/main" val="4113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65007-B65C-1490-19EF-722E5003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667" y="3162154"/>
            <a:ext cx="3052665" cy="533692"/>
          </a:xfrm>
        </p:spPr>
        <p:txBody>
          <a:bodyPr>
            <a:noAutofit/>
          </a:bodyPr>
          <a:lstStyle/>
          <a:p>
            <a:r>
              <a:rPr lang="en-US" altLang="zh-TW" sz="6000" dirty="0"/>
              <a:t>Database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4953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ED40DC-E7FA-1A9F-5481-015BD76422E0}"/>
              </a:ext>
            </a:extLst>
          </p:cNvPr>
          <p:cNvSpPr/>
          <p:nvPr/>
        </p:nvSpPr>
        <p:spPr>
          <a:xfrm>
            <a:off x="2034073" y="1258595"/>
            <a:ext cx="2164702" cy="10636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青年壯遊點資訊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places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D4BC32C-B93D-0B59-E7AB-7B7C827198A3}"/>
              </a:ext>
            </a:extLst>
          </p:cNvPr>
          <p:cNvSpPr/>
          <p:nvPr/>
        </p:nvSpPr>
        <p:spPr>
          <a:xfrm>
            <a:off x="7993225" y="1258595"/>
            <a:ext cx="2164702" cy="10636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青年旅遊卡資訊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87D854D-9784-646C-E0A2-694B64E24373}"/>
              </a:ext>
            </a:extLst>
          </p:cNvPr>
          <p:cNvSpPr/>
          <p:nvPr/>
        </p:nvSpPr>
        <p:spPr>
          <a:xfrm>
            <a:off x="2034073" y="4535716"/>
            <a:ext cx="2164702" cy="10636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雲林景點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15CE2F-3F7C-F060-F4AD-C5F6D7EA2B01}"/>
              </a:ext>
            </a:extLst>
          </p:cNvPr>
          <p:cNvSpPr/>
          <p:nvPr/>
        </p:nvSpPr>
        <p:spPr>
          <a:xfrm>
            <a:off x="7993225" y="4535716"/>
            <a:ext cx="2164702" cy="10636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雲林旅館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hotels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7C2D8C78-9F5D-179F-153D-5842B69B1541}"/>
              </a:ext>
            </a:extLst>
          </p:cNvPr>
          <p:cNvSpPr/>
          <p:nvPr/>
        </p:nvSpPr>
        <p:spPr>
          <a:xfrm>
            <a:off x="5013649" y="4535716"/>
            <a:ext cx="2164702" cy="106369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住宿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EB0FBD4-3088-0083-1B84-10485457E613}"/>
              </a:ext>
            </a:extLst>
          </p:cNvPr>
          <p:cNvSpPr/>
          <p:nvPr/>
        </p:nvSpPr>
        <p:spPr>
          <a:xfrm>
            <a:off x="7178351" y="5000251"/>
            <a:ext cx="814874" cy="134620"/>
          </a:xfrm>
          <a:prstGeom prst="rightArrow">
            <a:avLst>
              <a:gd name="adj1" fmla="val 50000"/>
              <a:gd name="adj2" fmla="val 858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08D35-DC72-39EB-B258-073DD5B32AFE}"/>
              </a:ext>
            </a:extLst>
          </p:cNvPr>
          <p:cNvSpPr/>
          <p:nvPr/>
        </p:nvSpPr>
        <p:spPr>
          <a:xfrm>
            <a:off x="4198775" y="5038220"/>
            <a:ext cx="814874" cy="586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9613D38E-E04A-587C-2CEF-C65237EC45AA}"/>
              </a:ext>
            </a:extLst>
          </p:cNvPr>
          <p:cNvSpPr/>
          <p:nvPr/>
        </p:nvSpPr>
        <p:spPr>
          <a:xfrm>
            <a:off x="5013649" y="1258594"/>
            <a:ext cx="2164702" cy="106369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領取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16E21FE-ACE0-15CC-2074-85ABB34C4CFD}"/>
              </a:ext>
            </a:extLst>
          </p:cNvPr>
          <p:cNvSpPr/>
          <p:nvPr/>
        </p:nvSpPr>
        <p:spPr>
          <a:xfrm>
            <a:off x="7178351" y="1723129"/>
            <a:ext cx="814874" cy="134620"/>
          </a:xfrm>
          <a:prstGeom prst="rightArrow">
            <a:avLst>
              <a:gd name="adj1" fmla="val 50000"/>
              <a:gd name="adj2" fmla="val 858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571057-1E7C-5D75-F930-5DBE8F9B5B7E}"/>
              </a:ext>
            </a:extLst>
          </p:cNvPr>
          <p:cNvSpPr/>
          <p:nvPr/>
        </p:nvSpPr>
        <p:spPr>
          <a:xfrm>
            <a:off x="4198775" y="1761098"/>
            <a:ext cx="814874" cy="586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EA6C6BD-239E-BFCD-5B7B-78DBE591186F}"/>
              </a:ext>
            </a:extLst>
          </p:cNvPr>
          <p:cNvSpPr/>
          <p:nvPr/>
        </p:nvSpPr>
        <p:spPr>
          <a:xfrm>
            <a:off x="8702591" y="3629484"/>
            <a:ext cx="1364085" cy="611046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BE5702-F7CD-B8AA-C119-D215EAAC76E5}"/>
              </a:ext>
            </a:extLst>
          </p:cNvPr>
          <p:cNvSpPr/>
          <p:nvPr/>
        </p:nvSpPr>
        <p:spPr>
          <a:xfrm>
            <a:off x="9361775" y="4240530"/>
            <a:ext cx="45719" cy="2884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90EAB41D-213E-DDE7-1514-D2CA1F9BA8C7}"/>
              </a:ext>
            </a:extLst>
          </p:cNvPr>
          <p:cNvSpPr/>
          <p:nvPr/>
        </p:nvSpPr>
        <p:spPr>
          <a:xfrm rot="1904515">
            <a:off x="5013648" y="2897155"/>
            <a:ext cx="2164702" cy="106369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住宿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0AC64EF-7BA5-473C-2611-9F6D6CD7E5B2}"/>
              </a:ext>
            </a:extLst>
          </p:cNvPr>
          <p:cNvSpPr/>
          <p:nvPr/>
        </p:nvSpPr>
        <p:spPr>
          <a:xfrm rot="1904515">
            <a:off x="6950677" y="4219516"/>
            <a:ext cx="1160798" cy="134620"/>
          </a:xfrm>
          <a:prstGeom prst="rightArrow">
            <a:avLst>
              <a:gd name="adj1" fmla="val 50000"/>
              <a:gd name="adj2" fmla="val 858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61B961-7456-400C-2620-2E5126C966F8}"/>
              </a:ext>
            </a:extLst>
          </p:cNvPr>
          <p:cNvSpPr/>
          <p:nvPr/>
        </p:nvSpPr>
        <p:spPr>
          <a:xfrm rot="1904515">
            <a:off x="4098652" y="2505688"/>
            <a:ext cx="1149082" cy="690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9F8E0D9-25A5-7985-9B03-5E16BE1BD793}"/>
              </a:ext>
            </a:extLst>
          </p:cNvPr>
          <p:cNvSpPr/>
          <p:nvPr/>
        </p:nvSpPr>
        <p:spPr>
          <a:xfrm>
            <a:off x="2034073" y="619760"/>
            <a:ext cx="968433" cy="501674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Name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B02A1530-820E-4293-9A2B-58722B165B48}"/>
              </a:ext>
            </a:extLst>
          </p:cNvPr>
          <p:cNvSpPr/>
          <p:nvPr/>
        </p:nvSpPr>
        <p:spPr>
          <a:xfrm>
            <a:off x="9189494" y="617684"/>
            <a:ext cx="968433" cy="501674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7B3C619-2233-41AE-3105-F065DE6751DB}"/>
              </a:ext>
            </a:extLst>
          </p:cNvPr>
          <p:cNvSpPr/>
          <p:nvPr/>
        </p:nvSpPr>
        <p:spPr>
          <a:xfrm>
            <a:off x="2034072" y="5736566"/>
            <a:ext cx="968433" cy="501674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13B6DE28-6655-E164-07F7-0A9F3DB37D7A}"/>
              </a:ext>
            </a:extLst>
          </p:cNvPr>
          <p:cNvSpPr/>
          <p:nvPr/>
        </p:nvSpPr>
        <p:spPr>
          <a:xfrm>
            <a:off x="9189494" y="5736566"/>
            <a:ext cx="968433" cy="501674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67234BE-BE98-B961-45B9-8F48FDE78571}"/>
              </a:ext>
            </a:extLst>
          </p:cNvPr>
          <p:cNvSpPr/>
          <p:nvPr/>
        </p:nvSpPr>
        <p:spPr>
          <a:xfrm>
            <a:off x="8793846" y="2721743"/>
            <a:ext cx="1188851" cy="6110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評論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comments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等於 9">
            <a:extLst>
              <a:ext uri="{FF2B5EF4-FFF2-40B4-BE49-F238E27FC236}">
                <a16:creationId xmlns:a16="http://schemas.microsoft.com/office/drawing/2014/main" id="{70CA566D-1A0E-9CD8-485A-ED9B693E91BD}"/>
              </a:ext>
            </a:extLst>
          </p:cNvPr>
          <p:cNvSpPr/>
          <p:nvPr/>
        </p:nvSpPr>
        <p:spPr>
          <a:xfrm rot="5400000">
            <a:off x="9188519" y="3343944"/>
            <a:ext cx="392225" cy="284624"/>
          </a:xfrm>
          <a:prstGeom prst="mathEqual">
            <a:avLst>
              <a:gd name="adj1" fmla="val 3243"/>
              <a:gd name="adj2" fmla="val 1176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86FD578-A3AC-13F4-A9F7-554A9443972F}"/>
              </a:ext>
            </a:extLst>
          </p:cNvPr>
          <p:cNvSpPr/>
          <p:nvPr/>
        </p:nvSpPr>
        <p:spPr>
          <a:xfrm>
            <a:off x="10066676" y="2721743"/>
            <a:ext cx="525624" cy="31278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ID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9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263</Words>
  <Application>Microsoft Office PowerPoint</Application>
  <PresentationFormat>寬螢幕</PresentationFormat>
  <Paragraphs>46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Office 佈景主題</vt:lpstr>
      <vt:lpstr>Final Project</vt:lpstr>
      <vt:lpstr>Main Idea</vt:lpstr>
      <vt:lpstr>Dataset</vt:lpstr>
      <vt:lpstr>Dataset samples – 壯遊點</vt:lpstr>
      <vt:lpstr>Dataset samples – 旅遊卡資訊</vt:lpstr>
      <vt:lpstr>Dataset samples – 雲林景點</vt:lpstr>
      <vt:lpstr>Dataset samples – 雲林旅館</vt:lpstr>
      <vt:lpstr>Database</vt:lpstr>
      <vt:lpstr>PowerPoint 簡報</vt:lpstr>
      <vt:lpstr>Function of application</vt:lpstr>
      <vt:lpstr>Contribution of each team 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 湛宇</dc:creator>
  <cp:lastModifiedBy>陳 湛宇</cp:lastModifiedBy>
  <cp:revision>8</cp:revision>
  <dcterms:created xsi:type="dcterms:W3CDTF">2024-01-08T13:37:02Z</dcterms:created>
  <dcterms:modified xsi:type="dcterms:W3CDTF">2024-01-11T15:13:35Z</dcterms:modified>
</cp:coreProperties>
</file>