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6" r:id="rId4"/>
    <p:sldId id="264" r:id="rId5"/>
    <p:sldId id="265" r:id="rId6"/>
    <p:sldId id="266" r:id="rId7"/>
    <p:sldId id="271" r:id="rId8"/>
    <p:sldId id="272" r:id="rId9"/>
    <p:sldId id="273" r:id="rId10"/>
    <p:sldId id="258" r:id="rId11"/>
    <p:sldId id="259" r:id="rId12"/>
    <p:sldId id="260" r:id="rId13"/>
    <p:sldId id="263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0687-E498-4ECB-A8E2-2158BDCB2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8C6F4-FCC2-4CA1-8971-84E8FE029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3631-F5E6-4E6F-96D2-737557B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EA82-4FEF-4BF6-9BF0-096EC28C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DFF5-0F8A-4BD0-B1EA-15A43F00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37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9E04-6193-4B4F-887E-B216CBCD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6DFD-3A0F-4252-8228-5E52BCC26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E698-404D-4071-98DF-60818ED9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0E3F-415E-4245-9E0C-E8338D8F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81E70-B994-41FE-B3DD-7AB81682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34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861FA-25DB-4308-A029-C33F41133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1C6A8-8D01-45FE-9555-6FC5B761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F623-7C88-454D-A64D-EF58BC1D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6136-FE44-4C7B-A363-A276B827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A6C8-547D-4B1C-8F2C-9355B02D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73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EC19-4174-4CA8-9ED4-3B420C2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D49B-5C75-4C82-A28A-FB6FB9A7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9225-2345-48F7-9B5E-62E3878D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0EAC-92C1-4926-A5C5-67C8389D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8463-1FC9-4D07-BFCE-B736964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8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B3F-D8D5-4FC6-B9FF-9794926E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D8DF-2F7A-4D72-BA7D-F8A42D6BE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7B8CF-00CF-4073-95D7-0C7BF298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3938-2988-4630-9BC7-B121B04A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CD13-613F-40FE-BCAA-59DB0A2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48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CE61-6DFD-4ADF-BAA1-D3C137E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79C7-3D91-465A-8847-0AE38DB3E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59D-641E-4975-897E-47E33DDB4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39CD5-BAF7-4830-AFAD-309DBA3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D8CD0-3925-4733-9766-31CBD926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5C350-C4FE-4A28-9B93-DD12B50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55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34A-F170-4A4A-B9A3-CCAFCC7A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120B9-8664-4938-B828-01F29EC9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A2134-CF82-4842-A9B3-27A96C1B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27762-AF06-44AD-81F8-343CCB8CF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18577-A4DE-4AC4-B6E5-0A6035B66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15563-478F-42A1-80F3-B5319633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C96FD-250C-423F-9E69-060CD775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356BE-7337-4122-AC07-10870F86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17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45DB-DCCE-4FCC-8485-E6D04537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C42CD-ED18-4842-A575-B6084014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D5626-244B-40FA-BDD1-6F171FB1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123B2-E200-403E-9EA0-64B25876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9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834BC-9C88-4892-8CA3-9D5ADCCD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21C88-DA60-4713-94FE-D932C35D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B1B6F-299F-4484-8883-FEDA4F44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95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6286-660D-4DD3-87E9-8BA11214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6C3D-01F5-469F-8D61-467C5190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31E1-C550-4040-8D32-02DC07DE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E484B-604C-41AF-AC9B-D028116E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B8DE2-C05C-428A-ABE8-93903107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462B8-18BD-4A9E-927F-72321FD2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9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7970-7A14-4C27-8BFF-8AE6BD3D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96A3D-97F7-4C8C-8361-1D4AB2E64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9E2C-B703-43E1-A4B3-FC2B1A0D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5E501-A9E1-4B82-9E33-EF2DF952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789E2-1C42-41AF-B7D2-39928AD6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F0D1B-08DE-40D2-94BE-05AB0AE2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59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7CC2C-9A36-463E-94A7-261D96A6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FE23-A8B8-472B-90E2-43C164F5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2590-6DA7-4A05-A5E5-9F5D2525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D5D7C-768B-423E-85B3-966A7D2431A4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2745-142D-4D4A-B8CD-698BBE814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528-FFCD-421D-AB5F-3C2613C00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037F-79D6-48A6-BB60-1528375000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3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B7C6B-3029-4379-AD93-4FEA808F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106"/>
            <a:ext cx="12177623" cy="68661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4B144A-4332-4913-857B-0E2AC84F058E}"/>
              </a:ext>
            </a:extLst>
          </p:cNvPr>
          <p:cNvSpPr/>
          <p:nvPr/>
        </p:nvSpPr>
        <p:spPr>
          <a:xfrm>
            <a:off x="3571630" y="2907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</a:rPr>
              <a:t>Inkling-based Interactions</a:t>
            </a:r>
          </a:p>
        </p:txBody>
      </p:sp>
    </p:spTree>
    <p:extLst>
      <p:ext uri="{BB962C8B-B14F-4D97-AF65-F5344CB8AC3E}">
        <p14:creationId xmlns:p14="http://schemas.microsoft.com/office/powerpoint/2010/main" val="123734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3C2EC-5DB9-4BCD-8044-6FF7E8714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32" y="0"/>
            <a:ext cx="6630135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B03D4D-4A80-474C-9861-408367A1311F}"/>
              </a:ext>
            </a:extLst>
          </p:cNvPr>
          <p:cNvSpPr txBox="1">
            <a:spLocks/>
          </p:cNvSpPr>
          <p:nvPr/>
        </p:nvSpPr>
        <p:spPr>
          <a:xfrm>
            <a:off x="63062" y="135448"/>
            <a:ext cx="264860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/>
              <a:t>Drag and Drop Interaction Mock-up</a:t>
            </a:r>
          </a:p>
        </p:txBody>
      </p:sp>
    </p:spTree>
    <p:extLst>
      <p:ext uri="{BB962C8B-B14F-4D97-AF65-F5344CB8AC3E}">
        <p14:creationId xmlns:p14="http://schemas.microsoft.com/office/powerpoint/2010/main" val="127337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49FF5-6CB3-437E-BD0F-1621EA2F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32" y="0"/>
            <a:ext cx="6630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6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F0EF1-95F8-4209-9C3C-2A2659567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32" y="0"/>
            <a:ext cx="6630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6C73C-3F0A-4553-B4F3-D7700255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9" y="0"/>
            <a:ext cx="7489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9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2782A-D209-47BE-B7FC-F90B2089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9" y="0"/>
            <a:ext cx="7489002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9A4D5E-AC19-4345-A22F-E1E1ADFE9846}"/>
              </a:ext>
            </a:extLst>
          </p:cNvPr>
          <p:cNvSpPr txBox="1">
            <a:spLocks/>
          </p:cNvSpPr>
          <p:nvPr/>
        </p:nvSpPr>
        <p:spPr>
          <a:xfrm>
            <a:off x="-60570" y="0"/>
            <a:ext cx="241206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/>
              <a:t>Scenario Branch Interaction Mock-up</a:t>
            </a:r>
          </a:p>
        </p:txBody>
      </p:sp>
    </p:spTree>
    <p:extLst>
      <p:ext uri="{BB962C8B-B14F-4D97-AF65-F5344CB8AC3E}">
        <p14:creationId xmlns:p14="http://schemas.microsoft.com/office/powerpoint/2010/main" val="213084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F8FB5-5ADB-4A06-BC96-B70B62BA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9" y="0"/>
            <a:ext cx="7489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38AED-C9D4-46C7-A8A5-A0B85759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94" y="0"/>
            <a:ext cx="649781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A93B15-E5D0-40F1-93B9-DB7B0D4FC619}"/>
              </a:ext>
            </a:extLst>
          </p:cNvPr>
          <p:cNvSpPr/>
          <p:nvPr/>
        </p:nvSpPr>
        <p:spPr>
          <a:xfrm>
            <a:off x="359507" y="268851"/>
            <a:ext cx="1977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Click-Reveal Interaction Mock-up</a:t>
            </a:r>
            <a:br>
              <a:rPr lang="en-CA" dirty="0"/>
            </a:br>
            <a:r>
              <a:rPr lang="en-CA" dirty="0"/>
              <a:t>(Type A and B)</a:t>
            </a:r>
          </a:p>
        </p:txBody>
      </p:sp>
    </p:spTree>
    <p:extLst>
      <p:ext uri="{BB962C8B-B14F-4D97-AF65-F5344CB8AC3E}">
        <p14:creationId xmlns:p14="http://schemas.microsoft.com/office/powerpoint/2010/main" val="190400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601B9-CC18-40D9-A173-F4C68007B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94" y="0"/>
            <a:ext cx="6497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1F094-9457-4567-9FFB-BC00DCAF2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49" y="0"/>
            <a:ext cx="776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BC718-3E78-463A-BAA8-C02774E0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49" y="0"/>
            <a:ext cx="776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5660A-0569-4025-86F0-848BA4B85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49" y="0"/>
            <a:ext cx="776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0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E9C0B-FAA7-4422-819B-A6E714CF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9" y="0"/>
            <a:ext cx="748900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A30D6C-8195-474B-90D6-2E52C33E4AF1}"/>
              </a:ext>
            </a:extLst>
          </p:cNvPr>
          <p:cNvSpPr/>
          <p:nvPr/>
        </p:nvSpPr>
        <p:spPr>
          <a:xfrm>
            <a:off x="359507" y="268851"/>
            <a:ext cx="1977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JRPG-style</a:t>
            </a:r>
          </a:p>
          <a:p>
            <a:r>
              <a:rPr lang="en-CA" dirty="0"/>
              <a:t>Text discovery</a:t>
            </a:r>
          </a:p>
        </p:txBody>
      </p:sp>
    </p:spTree>
    <p:extLst>
      <p:ext uri="{BB962C8B-B14F-4D97-AF65-F5344CB8AC3E}">
        <p14:creationId xmlns:p14="http://schemas.microsoft.com/office/powerpoint/2010/main" val="17231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ECB092-D631-4E9E-AB15-B104CE05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9" y="0"/>
            <a:ext cx="7489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8C7561-FBBE-4C78-A05F-2C47B3DC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9" y="0"/>
            <a:ext cx="7489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5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17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White</dc:creator>
  <cp:lastModifiedBy>Clint Scott</cp:lastModifiedBy>
  <cp:revision>5</cp:revision>
  <dcterms:created xsi:type="dcterms:W3CDTF">2017-11-01T17:55:24Z</dcterms:created>
  <dcterms:modified xsi:type="dcterms:W3CDTF">2018-01-02T16:04:41Z</dcterms:modified>
</cp:coreProperties>
</file>