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tu, Josue" userId="f68ffd3b-1af8-4e57-a17d-b9175d1a3cca" providerId="ADAL" clId="{A2A16C5A-CDB9-4976-8672-1ADBE5D2DF60}"/>
    <pc:docChg chg="custSel modSld">
      <pc:chgData name="Cantu, Josue" userId="f68ffd3b-1af8-4e57-a17d-b9175d1a3cca" providerId="ADAL" clId="{A2A16C5A-CDB9-4976-8672-1ADBE5D2DF60}" dt="2023-10-16T03:26:42.486" v="3091" actId="20577"/>
      <pc:docMkLst>
        <pc:docMk/>
      </pc:docMkLst>
      <pc:sldChg chg="modSp mod">
        <pc:chgData name="Cantu, Josue" userId="f68ffd3b-1af8-4e57-a17d-b9175d1a3cca" providerId="ADAL" clId="{A2A16C5A-CDB9-4976-8672-1ADBE5D2DF60}" dt="2023-10-16T02:41:23.644" v="20" actId="20577"/>
        <pc:sldMkLst>
          <pc:docMk/>
          <pc:sldMk cId="409182036" sldId="258"/>
        </pc:sldMkLst>
        <pc:spChg chg="mod">
          <ac:chgData name="Cantu, Josue" userId="f68ffd3b-1af8-4e57-a17d-b9175d1a3cca" providerId="ADAL" clId="{A2A16C5A-CDB9-4976-8672-1ADBE5D2DF60}" dt="2023-10-16T02:41:23.644" v="20" actId="20577"/>
          <ac:spMkLst>
            <pc:docMk/>
            <pc:sldMk cId="409182036" sldId="258"/>
            <ac:spMk id="3" creationId="{00000000-0000-0000-0000-000000000000}"/>
          </ac:spMkLst>
        </pc:spChg>
      </pc:sldChg>
      <pc:sldChg chg="modSp mod modNotesTx">
        <pc:chgData name="Cantu, Josue" userId="f68ffd3b-1af8-4e57-a17d-b9175d1a3cca" providerId="ADAL" clId="{A2A16C5A-CDB9-4976-8672-1ADBE5D2DF60}" dt="2023-10-16T03:02:38.058" v="1260" actId="20577"/>
        <pc:sldMkLst>
          <pc:docMk/>
          <pc:sldMk cId="1865885945" sldId="260"/>
        </pc:sldMkLst>
        <pc:spChg chg="mod">
          <ac:chgData name="Cantu, Josue" userId="f68ffd3b-1af8-4e57-a17d-b9175d1a3cca" providerId="ADAL" clId="{A2A16C5A-CDB9-4976-8672-1ADBE5D2DF60}" dt="2023-10-16T02:44:50.059" v="322" actId="20577"/>
          <ac:spMkLst>
            <pc:docMk/>
            <pc:sldMk cId="1865885945" sldId="260"/>
            <ac:spMk id="3" creationId="{00000000-0000-0000-0000-000000000000}"/>
          </ac:spMkLst>
        </pc:spChg>
      </pc:sldChg>
      <pc:sldChg chg="addSp delSp modSp mod modNotesTx">
        <pc:chgData name="Cantu, Josue" userId="f68ffd3b-1af8-4e57-a17d-b9175d1a3cca" providerId="ADAL" clId="{A2A16C5A-CDB9-4976-8672-1ADBE5D2DF60}" dt="2023-10-16T03:13:19.789" v="1626" actId="33524"/>
        <pc:sldMkLst>
          <pc:docMk/>
          <pc:sldMk cId="2776425341" sldId="261"/>
        </pc:sldMkLst>
        <pc:spChg chg="del mod">
          <ac:chgData name="Cantu, Josue" userId="f68ffd3b-1af8-4e57-a17d-b9175d1a3cca" providerId="ADAL" clId="{A2A16C5A-CDB9-4976-8672-1ADBE5D2DF60}" dt="2023-10-16T02:48:26.929" v="324" actId="22"/>
          <ac:spMkLst>
            <pc:docMk/>
            <pc:sldMk cId="2776425341" sldId="261"/>
            <ac:spMk id="3" creationId="{00000000-0000-0000-0000-000000000000}"/>
          </ac:spMkLst>
        </pc:spChg>
        <pc:picChg chg="add mod ord">
          <ac:chgData name="Cantu, Josue" userId="f68ffd3b-1af8-4e57-a17d-b9175d1a3cca" providerId="ADAL" clId="{A2A16C5A-CDB9-4976-8672-1ADBE5D2DF60}" dt="2023-10-16T02:48:26.929" v="324" actId="22"/>
          <ac:picMkLst>
            <pc:docMk/>
            <pc:sldMk cId="2776425341" sldId="261"/>
            <ac:picMk id="5" creationId="{681BA434-C802-0983-AA39-5624B5217462}"/>
          </ac:picMkLst>
        </pc:picChg>
      </pc:sldChg>
      <pc:sldChg chg="modSp mod modNotesTx">
        <pc:chgData name="Cantu, Josue" userId="f68ffd3b-1af8-4e57-a17d-b9175d1a3cca" providerId="ADAL" clId="{A2A16C5A-CDB9-4976-8672-1ADBE5D2DF60}" dt="2023-10-16T03:23:05.345" v="2556" actId="20577"/>
        <pc:sldMkLst>
          <pc:docMk/>
          <pc:sldMk cId="376843144" sldId="263"/>
        </pc:sldMkLst>
        <pc:spChg chg="mod">
          <ac:chgData name="Cantu, Josue" userId="f68ffd3b-1af8-4e57-a17d-b9175d1a3cca" providerId="ADAL" clId="{A2A16C5A-CDB9-4976-8672-1ADBE5D2DF60}" dt="2023-10-16T02:52:24.473" v="562"/>
          <ac:spMkLst>
            <pc:docMk/>
            <pc:sldMk cId="376843144" sldId="263"/>
            <ac:spMk id="3" creationId="{00000000-0000-0000-0000-000000000000}"/>
          </ac:spMkLst>
        </pc:spChg>
      </pc:sldChg>
      <pc:sldChg chg="modSp mod modNotesTx">
        <pc:chgData name="Cantu, Josue" userId="f68ffd3b-1af8-4e57-a17d-b9175d1a3cca" providerId="ADAL" clId="{A2A16C5A-CDB9-4976-8672-1ADBE5D2DF60}" dt="2023-10-16T03:26:42.486" v="3091" actId="20577"/>
        <pc:sldMkLst>
          <pc:docMk/>
          <pc:sldMk cId="3225141645" sldId="265"/>
        </pc:sldMkLst>
        <pc:spChg chg="mod">
          <ac:chgData name="Cantu, Josue" userId="f68ffd3b-1af8-4e57-a17d-b9175d1a3cca" providerId="ADAL" clId="{A2A16C5A-CDB9-4976-8672-1ADBE5D2DF60}" dt="2023-10-16T02:53:11.819" v="662" actId="20577"/>
          <ac:spMkLst>
            <pc:docMk/>
            <pc:sldMk cId="3225141645" sldId="265"/>
            <ac:spMk id="3" creationId="{00000000-0000-0000-0000-000000000000}"/>
          </ac:spMkLst>
        </pc:spChg>
      </pc:sldChg>
      <pc:sldChg chg="addSp delSp modSp mod modNotesTx">
        <pc:chgData name="Cantu, Josue" userId="f68ffd3b-1af8-4e57-a17d-b9175d1a3cca" providerId="ADAL" clId="{A2A16C5A-CDB9-4976-8672-1ADBE5D2DF60}" dt="2023-10-16T03:16:14.848" v="1949" actId="20577"/>
        <pc:sldMkLst>
          <pc:docMk/>
          <pc:sldMk cId="3564055637" sldId="267"/>
        </pc:sldMkLst>
        <pc:spChg chg="del mod">
          <ac:chgData name="Cantu, Josue" userId="f68ffd3b-1af8-4e57-a17d-b9175d1a3cca" providerId="ADAL" clId="{A2A16C5A-CDB9-4976-8672-1ADBE5D2DF60}" dt="2023-10-16T02:49:02.960" v="326" actId="22"/>
          <ac:spMkLst>
            <pc:docMk/>
            <pc:sldMk cId="3564055637" sldId="267"/>
            <ac:spMk id="3" creationId="{00000000-0000-0000-0000-000000000000}"/>
          </ac:spMkLst>
        </pc:spChg>
        <pc:picChg chg="add mod ord">
          <ac:chgData name="Cantu, Josue" userId="f68ffd3b-1af8-4e57-a17d-b9175d1a3cca" providerId="ADAL" clId="{A2A16C5A-CDB9-4976-8672-1ADBE5D2DF60}" dt="2023-10-16T02:49:02.960" v="326" actId="22"/>
          <ac:picMkLst>
            <pc:docMk/>
            <pc:sldMk cId="3564055637" sldId="267"/>
            <ac:picMk id="5" creationId="{0B6795C7-26DD-E538-B815-D299D7F735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Roles:</a:t>
            </a:r>
          </a:p>
          <a:p>
            <a:r>
              <a:rPr lang="en-US" dirty="0"/>
              <a:t>Allows people involved to “stay in their lane”. People shouldn’t be able to manipulate data they shouldn’t be changing. </a:t>
            </a:r>
          </a:p>
          <a:p>
            <a:endParaRPr lang="en-US" dirty="0"/>
          </a:p>
          <a:p>
            <a:r>
              <a:rPr lang="en-US" dirty="0"/>
              <a:t>Scalable:</a:t>
            </a:r>
          </a:p>
          <a:p>
            <a:r>
              <a:rPr lang="en-US" dirty="0"/>
              <a:t>It allows a smooth transition with little downtime as more instructors and more students start to utilize this service.</a:t>
            </a:r>
          </a:p>
          <a:p>
            <a:endParaRPr lang="en-US" dirty="0"/>
          </a:p>
          <a:p>
            <a:r>
              <a:rPr lang="en-US" dirty="0"/>
              <a:t>Internet Access:</a:t>
            </a:r>
          </a:p>
          <a:p>
            <a:r>
              <a:rPr lang="en-US" dirty="0"/>
              <a:t>Allows multiple users to utilize this service from any device.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flow is from the student and the employee. The admin provides support to both students and employees. Students will be able to log in to their accounts and view their schedules and lesson plans. Somethings will apply to the type of employees, but most will be able to view their schedule and log into the same system.</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diagram goes over the login process. Only two real scenarios can happen. The person signing in either does or does not have an account and the flow will determine appropriately. </a:t>
            </a:r>
          </a:p>
          <a:p>
            <a:r>
              <a:rPr lang="en-US" dirty="0"/>
              <a:t>Once they are logged in they will be able to view their dashboard.</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Security is everyone’s duty. Could have the best security system available but someone clicks on a link that is unsafe and the whole system is compromised. First and foremost is that everyone should be educated on proper safety protocol. Outside of that, all traffic going in and out will be encrypted to protect everyone’s information. Providing the user with their proper permission will ensure there are no accidental changes that could affect the whole system.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aim to allow the full ADA compliance to allow users who are disabled to utilize our site. The first iteration may not be immediately available, but we aim to be as close to fully compliant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Server Technology is mature enough to handle the </a:t>
            </a:r>
            <a:r>
              <a:rPr lang="en-US"/>
              <a:t>current scalability.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e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Josh Cantu</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Requirements</a:t>
            </a:r>
          </a:p>
          <a:p>
            <a:r>
              <a:rPr lang="en-US" sz="2400" dirty="0">
                <a:solidFill>
                  <a:srgbClr val="000000"/>
                </a:solidFill>
              </a:rPr>
              <a:t>Use of multiple roles. Roles like Admin, Instructors, and Students</a:t>
            </a:r>
          </a:p>
          <a:p>
            <a:pPr marL="0" indent="0">
              <a:buNone/>
            </a:pPr>
            <a:r>
              <a:rPr lang="en-US" sz="2400" dirty="0">
                <a:solidFill>
                  <a:srgbClr val="000000"/>
                </a:solidFill>
              </a:rPr>
              <a:t>Non-functional Requirements</a:t>
            </a:r>
          </a:p>
          <a:p>
            <a:r>
              <a:rPr lang="en-US" sz="2400" dirty="0">
                <a:solidFill>
                  <a:srgbClr val="000000"/>
                </a:solidFill>
              </a:rPr>
              <a:t>This service will be scalable and be able to grow or shrink as needed</a:t>
            </a:r>
          </a:p>
          <a:p>
            <a:r>
              <a:rPr lang="en-US" sz="2400" dirty="0">
                <a:solidFill>
                  <a:srgbClr val="000000"/>
                </a:solidFill>
              </a:rPr>
              <a:t>Internet browser access only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681BA434-C802-0983-AA39-5624B5217462}"/>
              </a:ext>
            </a:extLst>
          </p:cNvPr>
          <p:cNvPicPr>
            <a:picLocks noGrp="1" noChangeAspect="1"/>
          </p:cNvPicPr>
          <p:nvPr>
            <p:ph idx="1"/>
          </p:nvPr>
        </p:nvPicPr>
        <p:blipFill>
          <a:blip r:embed="rId5"/>
          <a:stretch>
            <a:fillRect/>
          </a:stretch>
        </p:blipFill>
        <p:spPr>
          <a:xfrm>
            <a:off x="6091238" y="1071600"/>
            <a:ext cx="5305425" cy="4690988"/>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0B6795C7-26DD-E538-B815-D299D7F73531}"/>
              </a:ext>
            </a:extLst>
          </p:cNvPr>
          <p:cNvPicPr>
            <a:picLocks noGrp="1" noChangeAspect="1"/>
          </p:cNvPicPr>
          <p:nvPr>
            <p:ph idx="1"/>
          </p:nvPr>
        </p:nvPicPr>
        <p:blipFill>
          <a:blip r:embed="rId5"/>
          <a:stretch>
            <a:fillRect/>
          </a:stretch>
        </p:blipFill>
        <p:spPr>
          <a:xfrm>
            <a:off x="6860279" y="801688"/>
            <a:ext cx="3767343"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Network traffic will be encrypted.</a:t>
            </a:r>
          </a:p>
          <a:p>
            <a:r>
              <a:rPr lang="en-US" sz="2400" dirty="0">
                <a:solidFill>
                  <a:srgbClr val="000000"/>
                </a:solidFill>
              </a:rPr>
              <a:t>Backend will be upgradeable</a:t>
            </a:r>
          </a:p>
          <a:p>
            <a:r>
              <a:rPr lang="en-US" sz="2400" dirty="0">
                <a:solidFill>
                  <a:srgbClr val="000000"/>
                </a:solidFill>
              </a:rPr>
              <a:t>Proper permissions will be applied to appropriate roles.</a:t>
            </a:r>
          </a:p>
          <a:p>
            <a:r>
              <a:rPr lang="en-US" sz="2400" dirty="0">
                <a:solidFill>
                  <a:srgbClr val="000000"/>
                </a:solidFill>
              </a:rPr>
              <a:t>Users will be provided the appropriate permissions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Not ADA complaint</a:t>
            </a:r>
          </a:p>
          <a:p>
            <a:r>
              <a:rPr lang="en-US" sz="2400" dirty="0">
                <a:solidFill>
                  <a:srgbClr val="000000"/>
                </a:solidFill>
              </a:rPr>
              <a:t>Not support </a:t>
            </a:r>
            <a:r>
              <a:rPr lang="en-US" sz="2400" dirty="0" err="1">
                <a:solidFill>
                  <a:srgbClr val="000000"/>
                </a:solidFill>
              </a:rPr>
              <a:t>FaaS</a:t>
            </a:r>
            <a:r>
              <a:rPr lang="en-US" sz="2400" dirty="0">
                <a:solidFill>
                  <a:srgbClr val="000000"/>
                </a:solidFill>
              </a:rPr>
              <a:t> or another server-less architectures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1391</TotalTime>
  <Words>408</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Cantu, Josue</cp:lastModifiedBy>
  <cp:revision>20</cp:revision>
  <dcterms:created xsi:type="dcterms:W3CDTF">2019-10-14T02:36:52Z</dcterms:created>
  <dcterms:modified xsi:type="dcterms:W3CDTF">2023-10-16T03:26:43Z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