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4-01-04T15:50:05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60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52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60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iki.ros.org/roslibjs/Tutorials/BasicRosFunctionality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supernode25/RosBridge_Web.git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supernode25/RosBridge_Ros.git" TargetMode="External"/><Relationship Id="rId2" Type="http://schemas.openxmlformats.org/officeDocument/2006/relationships/slideLayout" Target="../slideLayouts/slideLayout3.xml"/><Relationship Id="rId3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76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tabLst>
                <a:tab algn="l" pos="4082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1. ROS Web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구조</a:t>
            </a:r>
            <a:endParaRPr b="1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6760" y="4592520"/>
            <a:ext cx="1084140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그림 4" descr="텍스트, 도표, 스크린샷, 라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5303160" y="1005840"/>
            <a:ext cx="7095240" cy="479232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39960" y="1371600"/>
            <a:ext cx="9741960" cy="54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와 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사이에 데이터를 주고 받기 위해서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주로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WebSocket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통신방식을 사용하게 됩니다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이런 방식을 사용하기 위해서는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 Web Server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를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형성하여야 하며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의 데이터를 사용자가 볼 수 있도록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하는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Browser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에서 나오는 데이터들을 수정하고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관리하는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 Master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가 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Browser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 Master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가 통신을 하기 위해 이 둘 사이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중간 다리 역할을 하는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Web-Server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를 동작시키게 됩니다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결과적으로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Browser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Front-End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역할을 하고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Web-Server, Ros Master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Back-End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역할을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하게 됩니다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 master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의 로봇 데이터를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 node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통신으로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Web-Server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로 전달하게 되며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Web-Server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에서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rosbridge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를 이용하여 데이터를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Json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형태로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Browser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Socket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통신을 하게 되어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결과적으로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Json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형태의 데이터를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Browser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가 받아 웹상에 표시하게 됩니다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반대로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Browser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에서  데이터를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Json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형태로 작성하여 소켓통신으로 로봇쪽 보내는 것이 가능합니다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914328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86040" y="4206240"/>
            <a:ext cx="11249280" cy="21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Settings.py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TEMPLATES JSON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값을 변경하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고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,DashBoard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앱을 추가함에 따라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INSTALLED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APPS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항목을 추가합니다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1) TEMPLATES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에 ‘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DIRS’ : [TEMPLATE_DIR]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추가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2) INSTALLED_APPS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에 ‘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dashboard’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추가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772040" y="914400"/>
            <a:ext cx="4009320" cy="24375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42280" y="914400"/>
            <a:ext cx="7438320" cy="3314160"/>
          </a:xfrm>
          <a:prstGeom prst="rect">
            <a:avLst/>
          </a:prstGeom>
          <a:ln>
            <a:noFill/>
          </a:ln>
        </p:spPr>
      </p:pic>
      <p:sp>
        <p:nvSpPr>
          <p:cNvPr id="81" name="TextShape 3"/>
          <p:cNvSpPr txBox="1"/>
          <p:nvPr/>
        </p:nvSpPr>
        <p:spPr>
          <a:xfrm>
            <a:off x="182520" y="327240"/>
            <a:ext cx="9981360" cy="113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cranberry_web/cranberry_web/settings.py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" y="0"/>
            <a:ext cx="12161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5000"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5. Browser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및 </a:t>
            </a: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Web-Server Code  </a:t>
            </a:r>
            <a:endParaRPr b="1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19240" y="53312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-14040" y="508320"/>
            <a:ext cx="9981360" cy="113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6) cranberry_web/cranberry_web/urls.py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수정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43520" y="1188720"/>
            <a:ext cx="7237440" cy="2651760"/>
          </a:xfrm>
          <a:prstGeom prst="rect">
            <a:avLst/>
          </a:prstGeom>
          <a:ln>
            <a:noFill/>
          </a:ln>
        </p:spPr>
      </p:pic>
      <p:sp>
        <p:nvSpPr>
          <p:cNvPr id="86" name="TextShape 4"/>
          <p:cNvSpPr txBox="1"/>
          <p:nvPr/>
        </p:nvSpPr>
        <p:spPr>
          <a:xfrm>
            <a:off x="365760" y="4297680"/>
            <a:ext cx="11155680" cy="21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 path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항목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admin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아래에 ‘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dashboard.urls’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모듈을 추가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Include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합니다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초기 페이지 진입 시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, dashboard.url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로 연결되게 합니다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 dashboard.urls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모듈일 추가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include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함으로서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cranberry_web/dashboard/urls.py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를 불러오게 됩니다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" y="0"/>
            <a:ext cx="12161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5000"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5. Browser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및 </a:t>
            </a: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Web-Server Code  </a:t>
            </a:r>
            <a:endParaRPr b="1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19240" y="3459240"/>
            <a:ext cx="1166796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1) cranberry_web/dashboard/ path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에서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urls.py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를 추가합니다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2) views.dashboard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에 대한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index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를 작성합니다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초기 페이지 진입 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cranberry_web/dashboard/views.py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불러옵니다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-14040" y="508320"/>
            <a:ext cx="11809800" cy="113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7) cranberry_web/dashboard/urls.py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추가 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52000" y="1324800"/>
            <a:ext cx="7044120" cy="178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" y="0"/>
            <a:ext cx="12161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5000"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5. Browser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및 </a:t>
            </a: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Web-Server Code  </a:t>
            </a:r>
            <a:endParaRPr b="1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2880" y="3840480"/>
            <a:ext cx="1166796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브라우저에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dashboard.html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을 표시 할 수 있도록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html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경로를 작성합니다 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-14040" y="508320"/>
            <a:ext cx="11901240" cy="15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8) cranberry_web/dashboard/views.py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작성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89360" y="1554480"/>
            <a:ext cx="11697840" cy="206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5760" y="585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templates/dashboard/index.html 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작성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56840" y="375480"/>
            <a:ext cx="8228880" cy="547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595000" y="43797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static/css/style.css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작성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0840" y="91440"/>
            <a:ext cx="8352360" cy="658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0880" y="56829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js/roslibjs/scripts.js ros bridge code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작성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37040" y="937800"/>
            <a:ext cx="5323680" cy="44571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82880" y="174960"/>
            <a:ext cx="1143000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9) rosBridge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를 통해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JSON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형식으로 비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ROS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단과 통신하기 위해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roslibjs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작성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798880" y="9669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1) ros node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객체와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rosbridge server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와 통신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하기 위해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script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를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localhost:9090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포트에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연결합니다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2) ros object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에 대한 연결 상태 확인을 위해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Event listener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를 추가합니다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(‘error’, ‘connection’, ‘close’) 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19240" y="53312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js/roslibjs/scripts.js ros bridge Json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작성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(Depth Camera)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http://wiki.ros.org/roslibjs/Tutorials/BasicRosFunctionality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해당 사이트에서 공부하시는 것을 추천드립니다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85480" y="640440"/>
            <a:ext cx="6389640" cy="438876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6982560" y="731520"/>
            <a:ext cx="3990240" cy="84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5400" y="51357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Depth_Camera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는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image_class.h, image_calss.cpp, main.cpp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로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클래스 모듈화 되어 있으며 현재 각각의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class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는 최대한 독립적으로 수행하게끔 작성중입니다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" y="0"/>
            <a:ext cx="12161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6000"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6. Ros C++ Code  </a:t>
            </a:r>
            <a:endParaRPr b="1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31160" y="961920"/>
            <a:ext cx="3749400" cy="387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82880" y="56599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image_class.h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ROS Back_end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에서 관리할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Depth_Camera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의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Publisher, Subscriber, Callback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함수들을 선언합니다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73960" y="74520"/>
            <a:ext cx="8257320" cy="568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28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8000"/>
          </a:bodyPr>
          <a:p>
            <a:pPr>
              <a:lnSpc>
                <a:spcPct val="90000"/>
              </a:lnSpc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맑은 고딕"/>
              </a:rPr>
              <a:t>- Ros Web 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</a:rPr>
              <a:t>관련 용어</a:t>
            </a:r>
            <a:br/>
            <a:endParaRPr b="1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00080" y="539280"/>
            <a:ext cx="1096344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1. HTTP(Hypertext Markup-Language)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맑은 고딕"/>
              </a:rPr>
              <a:t>웹 페이지를 브라우저에 나타네는데 필요한 것으로 웹 페이지에 표시할 컨텐츠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zh-CN" sz="2400" spc="-1" strike="noStrike">
                <a:solidFill>
                  <a:srgbClr val="000000"/>
                </a:solidFill>
                <a:latin typeface="맑은 고딕"/>
              </a:rPr>
              <a:t>웹 요소들 간의 관계와 이름을 정의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00080" y="2093760"/>
            <a:ext cx="1096344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2. CSS(Cascading Style Sheet)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http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에서 정의한 요소들의 구체적인 배치와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색상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모양을 결정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00080" y="3291840"/>
            <a:ext cx="1142064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3.Javascript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HTTP, CSS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에서 기초 작업을 마친 후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ROS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와 연동을 하기위해 자바스크립트 코드 작성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00080" y="4471200"/>
            <a:ext cx="1142064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4. Django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위의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가지를 모두 연동 시키기 위해서 알맞은 프레임 워크가 필요함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Node.js, java spring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등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java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기반 성능이 우수한 프레임 워크도 있지만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, HW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통신에 가장 적합한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Python Django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를 사용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82520" y="41148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image_class.cpp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Ros BackEnd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에서는 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camera/color/image_raw” Topic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을 받아 영상처리를 할 수 있도록 구성하였습니다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(Web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은 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camera/color/image_raw/compressed” Topic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사용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50480" y="822960"/>
            <a:ext cx="10638720" cy="289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8280" y="5669280"/>
            <a:ext cx="1078956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image_class.cpp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ImageCallback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함수에서 뎁스 카메라의 로우 이미지를 받아 전처리후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영상처리 필요한 알고리즘을 사용하여 적용할 수 있도록 구성하였습니다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48280" y="91440"/>
            <a:ext cx="93528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41840" y="525168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main.cpp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클래스 객체 선언 및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로봇에 필요한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command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를 넣는 부분입니다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80880" y="255600"/>
            <a:ext cx="7609680" cy="50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74320" y="4654080"/>
            <a:ext cx="1152072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integration.launch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Ros 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관련된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Package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를 한번에 실행할 수 있도록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launch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파일을 작성합니다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09680" y="457200"/>
            <a:ext cx="9648000" cy="372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60" y="21600"/>
            <a:ext cx="1216116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7000"/>
          </a:bodyPr>
          <a:p>
            <a:pPr>
              <a:lnSpc>
                <a:spcPct val="90000"/>
              </a:lnSpc>
              <a:tabLst>
                <a:tab algn="l" pos="40824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맑은 고딕"/>
              </a:rPr>
              <a:t>2. web-server setting</a:t>
            </a:r>
            <a:endParaRPr b="1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73960" y="640080"/>
            <a:ext cx="1158192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1) mkdir tfoi_ws -p /src &amp;&amp; cd tfio_ws/src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2) catkin_init_workspace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3) cd .. &amp;&amp; catkin_make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4) cd src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5)git clone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맑은 고딕"/>
                <a:ea typeface="Noto Sans CJK SC"/>
                <a:hlinkClick r:id="rId1"/>
              </a:rPr>
              <a:t>https://github.com/supernode25/RosBridge_Web.git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6) git branch(main branch </a:t>
            </a:r>
            <a:r>
              <a:rPr b="0" lang="zh-CN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확인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)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7) git checkout dev_1.0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8)cd ~/RosBridge_Web/cranberry_web/dashboard/static/js/roslibjs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9) [sudo] npm install -g grunt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10) [sudo] npm install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11) grunt build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12) cd ~/RosBridge_Web 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13) source web_env/bin/activate  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9176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7000"/>
          </a:bodyPr>
          <a:p>
            <a:pPr>
              <a:lnSpc>
                <a:spcPct val="90000"/>
              </a:lnSpc>
              <a:tabLst>
                <a:tab algn="l" pos="40824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맑은 고딕"/>
              </a:rPr>
              <a:t>3. ROS Setting</a:t>
            </a:r>
            <a:endParaRPr b="1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82520" y="914400"/>
            <a:ext cx="1216080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1) cd tfoi_ws/src (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기존에 만든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WorkSpace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사용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2) git clone </a:t>
            </a:r>
            <a:r>
              <a:rPr b="0" lang="en-US" sz="32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https://github.com/supernode25/RosBridge_Ros.git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563c1"/>
                </a:solidFill>
                <a:latin typeface="Arial"/>
              </a:rPr>
              <a:t>3) git branch (main branch </a:t>
            </a:r>
            <a:r>
              <a:rPr b="0" lang="zh-CN" sz="3200" spc="-1" strike="noStrike">
                <a:solidFill>
                  <a:srgbClr val="0563c1"/>
                </a:solidFill>
                <a:latin typeface="Arial"/>
              </a:rPr>
              <a:t>확인</a:t>
            </a:r>
            <a:r>
              <a:rPr b="0" lang="en-US" sz="3200" spc="-1" strike="noStrike">
                <a:solidFill>
                  <a:srgbClr val="0563c1"/>
                </a:solidFill>
                <a:latin typeface="Arial"/>
              </a:rPr>
              <a:t>)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563c1"/>
                </a:solidFill>
                <a:latin typeface="Arial"/>
              </a:rPr>
              <a:t>4) git checkout dev_1.0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563c1"/>
                </a:solidFill>
                <a:latin typeface="Arial"/>
              </a:rPr>
              <a:t>5) cd ~/tfoi_ws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563c1"/>
                </a:solidFill>
                <a:latin typeface="Arial"/>
              </a:rPr>
              <a:t> 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563c1"/>
                </a:solidFill>
                <a:latin typeface="Arial"/>
              </a:rPr>
              <a:t>6) catkin_make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563c1"/>
                </a:solidFill>
                <a:latin typeface="Arial"/>
              </a:rPr>
              <a:t> 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1219176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7000"/>
          </a:bodyPr>
          <a:p>
            <a:pPr>
              <a:lnSpc>
                <a:spcPct val="90000"/>
              </a:lnSpc>
              <a:tabLst>
                <a:tab algn="l" pos="40824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맑은 고딕"/>
              </a:rPr>
              <a:t>4. Running </a:t>
            </a:r>
            <a:endParaRPr b="1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905040"/>
            <a:ext cx="1219176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1) Web Socket Server 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roslaunch rosbridge_server rosbridge_websocket.launch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2) Django Web Server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- cd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~/tfoi_ws/src/RosBridge_Web/cranberry_web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- python manage.py runserver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3) Ros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- source ~/tfoi_ws/devel/setup.bash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- roslaunch rosbridge_ros integration.launch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60" y="0"/>
            <a:ext cx="12161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5000"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5. Browser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및 </a:t>
            </a: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Web-Server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개발  </a:t>
            </a:r>
            <a:endParaRPr b="1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19240" y="53312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-14040" y="508320"/>
            <a:ext cx="11535840" cy="11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1)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파이썬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Django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웹서버 구동을 위한 프로젝트를 먼저 만들어야합니다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  cranberry_web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이라는 이름의 프로젝트 생성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248760" y="2103120"/>
            <a:ext cx="468864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cd ~/catkin_ws/src/Cranberry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django-admin startproject cranberry_web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cd cranberry_web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python manage.py migrate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5"/>
          <p:cNvSpPr txBox="1"/>
          <p:nvPr/>
        </p:nvSpPr>
        <p:spPr>
          <a:xfrm>
            <a:off x="5552280" y="2011680"/>
            <a:ext cx="6161040" cy="117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명령어를 실행하면 아래와 같은 디렉터리 구조가 생성되며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페에지 관리를 위한 기본 설정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(Migration)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이 완료됩니다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577480" y="3094560"/>
            <a:ext cx="2536200" cy="3580560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59" name="CustomShape 6"/>
          <p:cNvSpPr/>
          <p:nvPr/>
        </p:nvSpPr>
        <p:spPr>
          <a:xfrm>
            <a:off x="4388760" y="3291840"/>
            <a:ext cx="1005840" cy="457200"/>
          </a:xfrm>
          <a:custGeom>
            <a:avLst/>
            <a:gdLst/>
            <a:ahLst/>
            <a:rect l="0" t="0" r="r" b="b"/>
            <a:pathLst>
              <a:path w="2796" h="1272">
                <a:moveTo>
                  <a:pt x="0" y="317"/>
                </a:moveTo>
                <a:lnTo>
                  <a:pt x="2096" y="317"/>
                </a:lnTo>
                <a:lnTo>
                  <a:pt x="2096" y="0"/>
                </a:lnTo>
                <a:lnTo>
                  <a:pt x="2795" y="635"/>
                </a:lnTo>
                <a:lnTo>
                  <a:pt x="2096" y="1271"/>
                </a:lnTo>
                <a:lnTo>
                  <a:pt x="2096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7"/>
          <p:cNvSpPr txBox="1"/>
          <p:nvPr/>
        </p:nvSpPr>
        <p:spPr>
          <a:xfrm>
            <a:off x="248760" y="2103120"/>
            <a:ext cx="468864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cd ~/catkin_ws/src/Cranberry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django-admin startproject cranberry_web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cd cranberry_web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python manage.py migrate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Shape 8"/>
          <p:cNvSpPr txBox="1"/>
          <p:nvPr/>
        </p:nvSpPr>
        <p:spPr>
          <a:xfrm>
            <a:off x="8412120" y="3817080"/>
            <a:ext cx="3641040" cy="265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Python manage.py runserver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명령어를 입력하고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웹으라우에서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127.0.0.0.1:8000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입력하여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Django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에서 서비스하는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웹 서비스 젒속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60" y="0"/>
            <a:ext cx="12161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5000"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5. Browser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및 </a:t>
            </a: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Web-Server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개발  </a:t>
            </a:r>
            <a:endParaRPr b="1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219240" y="53312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-14040" y="508320"/>
            <a:ext cx="11535840" cy="11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2)Dashborad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를 위한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Django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앱 작성 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Shape 4"/>
          <p:cNvSpPr txBox="1"/>
          <p:nvPr/>
        </p:nvSpPr>
        <p:spPr>
          <a:xfrm>
            <a:off x="248760" y="2103120"/>
            <a:ext cx="5067000" cy="347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Cranberry_web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프로젝트에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Dashboard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이름의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앱을 만들기 위해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Python manage.py startapp dashboard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명령어 입력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프로젝트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여러 개의 앱을 포함하는 단위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Dashboard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앱이 추가 되고 난 뒤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디렉터리 구조 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6034680" y="3657600"/>
            <a:ext cx="1005840" cy="457200"/>
          </a:xfrm>
          <a:custGeom>
            <a:avLst/>
            <a:gdLst/>
            <a:ahLst/>
            <a:rect l="0" t="0" r="r" b="b"/>
            <a:pathLst>
              <a:path w="2796" h="1272">
                <a:moveTo>
                  <a:pt x="0" y="317"/>
                </a:moveTo>
                <a:lnTo>
                  <a:pt x="2096" y="317"/>
                </a:lnTo>
                <a:lnTo>
                  <a:pt x="2096" y="0"/>
                </a:lnTo>
                <a:lnTo>
                  <a:pt x="2795" y="635"/>
                </a:lnTo>
                <a:lnTo>
                  <a:pt x="2096" y="1271"/>
                </a:lnTo>
                <a:lnTo>
                  <a:pt x="2096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764840" y="421920"/>
            <a:ext cx="2384640" cy="6253200"/>
          </a:xfrm>
          <a:prstGeom prst="rect">
            <a:avLst/>
          </a:prstGeom>
          <a:ln>
            <a:solidFill>
              <a:srgbClr val="666666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60" y="0"/>
            <a:ext cx="12161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5000"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5. Browser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및 </a:t>
            </a: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Web-Server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개발  </a:t>
            </a:r>
            <a:endParaRPr b="1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219240" y="53312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3"/>
          <p:cNvSpPr txBox="1"/>
          <p:nvPr/>
        </p:nvSpPr>
        <p:spPr>
          <a:xfrm>
            <a:off x="-14040" y="508320"/>
            <a:ext cx="11535840" cy="11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3) DashBoard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앱에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HTML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과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CSS, JS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파일을 구성합니다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Shape 4"/>
          <p:cNvSpPr txBox="1"/>
          <p:nvPr/>
        </p:nvSpPr>
        <p:spPr>
          <a:xfrm>
            <a:off x="144720" y="2103120"/>
            <a:ext cx="11559240" cy="414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 cd dashboard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 mkdir templates # html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이 들어갈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DIR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 mkdir -p static/css # css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가 들어갈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DIR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 mkidr -p static/js # js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가 들어갈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DIR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현재까지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python manage.py runserver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명령을 통해 서버를 실행하였고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다음 작업부터는 직접 건축물을 만드는 작업에 들어갑니다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60" y="0"/>
            <a:ext cx="121611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5000"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5. Browser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및 </a:t>
            </a:r>
            <a:r>
              <a:rPr b="0" lang="en-US" sz="4800" spc="-1" strike="noStrike">
                <a:solidFill>
                  <a:srgbClr val="000000"/>
                </a:solidFill>
                <a:latin typeface="맑은 고딕"/>
              </a:rPr>
              <a:t>Web-Server </a:t>
            </a:r>
            <a:r>
              <a:rPr b="0" lang="ko-KR" sz="4800" spc="-1" strike="noStrike">
                <a:solidFill>
                  <a:srgbClr val="000000"/>
                </a:solidFill>
                <a:latin typeface="맑은 고딕"/>
              </a:rPr>
              <a:t>개발  </a:t>
            </a:r>
            <a:endParaRPr b="1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9240" y="53312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3"/>
          <p:cNvSpPr txBox="1"/>
          <p:nvPr/>
        </p:nvSpPr>
        <p:spPr>
          <a:xfrm>
            <a:off x="-14040" y="508320"/>
            <a:ext cx="11535840" cy="11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5) cranberry_web/cranberry_web/settings.py</a:t>
            </a: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4"/>
          <p:cNvSpPr txBox="1"/>
          <p:nvPr/>
        </p:nvSpPr>
        <p:spPr>
          <a:xfrm>
            <a:off x="6309000" y="1645920"/>
            <a:ext cx="5067000" cy="347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 ALLOWED_HOSTS = [‘u 127.0.0.1’]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# 127.0.0.1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을 통해서만 접근가능 하게 설정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 INSTALLED_APPS = [‘main_page’]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#’main_page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항목을 추가합니다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STATIC_URL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및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STATIC_ROOT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도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h-CN" sz="1800" spc="-1" strike="noStrike">
                <a:solidFill>
                  <a:srgbClr val="000000"/>
                </a:solidFill>
                <a:latin typeface="Arial"/>
              </a:rPr>
              <a:t>이미지와 같이 경로를 설정합니다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76680" y="1414080"/>
            <a:ext cx="5834880" cy="443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LibreOffice/6.4.7.2$Linux_X86_64 LibreOffice_project/40$Build-2</Application>
  <Words>82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2023-12-22T00:09:48Z</dcterms:created>
  <dc:creator>John Sun</dc:creator>
  <dc:description/>
  <dc:language>en-US</dc:language>
  <cp:lastModifiedBy/>
  <dcterms:modified xsi:type="dcterms:W3CDTF">2024-01-04T16:34:23Z</dcterms:modified>
  <cp:revision>41</cp:revision>
  <dc:subject/>
  <dc:title>ROS Web 구조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