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1196752"/>
            <a:ext cx="7772400" cy="1470025"/>
          </a:xfrm>
        </p:spPr>
        <p:txBody>
          <a:bodyPr/>
          <a:lstStyle/>
          <a:p>
            <a:pPr algn="ctr"/>
            <a:r>
              <a:rPr lang="zh-TW" altLang="zh-TW" b="1" dirty="0">
                <a:latin typeface="+mn-ea"/>
                <a:ea typeface="+mn-ea"/>
              </a:rPr>
              <a:t>訂單系統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670366" cy="85782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zh-TW" dirty="0" smtClean="0"/>
              <a:t>C</a:t>
            </a:r>
            <a:r>
              <a:rPr lang="en-US" altLang="zh-TW" dirty="0"/>
              <a:t># windows </a:t>
            </a:r>
            <a:r>
              <a:rPr lang="en-US" altLang="zh-TW" dirty="0" smtClean="0"/>
              <a:t>form </a:t>
            </a:r>
            <a:r>
              <a:rPr lang="zh-TW" altLang="en-US" dirty="0" smtClean="0"/>
              <a:t>作品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李儼哲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40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+mn-ea"/>
                <a:ea typeface="+mn-ea"/>
              </a:rPr>
              <a:t>新增訂單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25" y="1600200"/>
            <a:ext cx="5929149" cy="4525963"/>
          </a:xfrm>
        </p:spPr>
      </p:pic>
    </p:spTree>
    <p:extLst>
      <p:ext uri="{BB962C8B-B14F-4D97-AF65-F5344CB8AC3E}">
        <p14:creationId xmlns:p14="http://schemas.microsoft.com/office/powerpoint/2010/main" val="33286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訂單維護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25" y="1600200"/>
            <a:ext cx="5929149" cy="4525963"/>
          </a:xfrm>
        </p:spPr>
      </p:pic>
    </p:spTree>
    <p:extLst>
      <p:ext uri="{BB962C8B-B14F-4D97-AF65-F5344CB8AC3E}">
        <p14:creationId xmlns:p14="http://schemas.microsoft.com/office/powerpoint/2010/main" val="3317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商品維護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25" y="1600200"/>
            <a:ext cx="5929149" cy="4525963"/>
          </a:xfrm>
        </p:spPr>
      </p:pic>
    </p:spTree>
    <p:extLst>
      <p:ext uri="{BB962C8B-B14F-4D97-AF65-F5344CB8AC3E}">
        <p14:creationId xmlns:p14="http://schemas.microsoft.com/office/powerpoint/2010/main" val="34286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客戶維護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25" y="1600200"/>
            <a:ext cx="5929149" cy="4525963"/>
          </a:xfrm>
        </p:spPr>
      </p:pic>
    </p:spTree>
    <p:extLst>
      <p:ext uri="{BB962C8B-B14F-4D97-AF65-F5344CB8AC3E}">
        <p14:creationId xmlns:p14="http://schemas.microsoft.com/office/powerpoint/2010/main" val="273850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  <a:ea typeface="+mn-ea"/>
              </a:rPr>
              <a:t>統計資料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25" y="1600200"/>
            <a:ext cx="5929149" cy="4525963"/>
          </a:xfrm>
        </p:spPr>
      </p:pic>
    </p:spTree>
    <p:extLst>
      <p:ext uri="{BB962C8B-B14F-4D97-AF65-F5344CB8AC3E}">
        <p14:creationId xmlns:p14="http://schemas.microsoft.com/office/powerpoint/2010/main" val="23808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龍騰四海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龍騰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</TotalTime>
  <Words>20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龍騰四海</vt:lpstr>
      <vt:lpstr>訂單系統</vt:lpstr>
      <vt:lpstr>新增訂單</vt:lpstr>
      <vt:lpstr>訂單維護</vt:lpstr>
      <vt:lpstr>商品維護</vt:lpstr>
      <vt:lpstr>客戶維護</vt:lpstr>
      <vt:lpstr>統計資料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訂單系統</dc:title>
  <dc:creator>supernow</dc:creator>
  <cp:lastModifiedBy>supernow</cp:lastModifiedBy>
  <cp:revision>2</cp:revision>
  <dcterms:created xsi:type="dcterms:W3CDTF">2016-08-04T16:27:21Z</dcterms:created>
  <dcterms:modified xsi:type="dcterms:W3CDTF">2016-08-04T16:41:08Z</dcterms:modified>
</cp:coreProperties>
</file>