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6" r:id="rId2"/>
    <p:sldId id="265" r:id="rId3"/>
    <p:sldId id="257" r:id="rId4"/>
    <p:sldId id="276" r:id="rId5"/>
    <p:sldId id="258" r:id="rId6"/>
    <p:sldId id="261" r:id="rId7"/>
    <p:sldId id="280" r:id="rId8"/>
    <p:sldId id="259" r:id="rId9"/>
    <p:sldId id="262" r:id="rId10"/>
    <p:sldId id="263" r:id="rId11"/>
    <p:sldId id="270" r:id="rId12"/>
    <p:sldId id="271" r:id="rId13"/>
    <p:sldId id="266" r:id="rId14"/>
    <p:sldId id="273" r:id="rId15"/>
    <p:sldId id="277" r:id="rId16"/>
    <p:sldId id="274" r:id="rId17"/>
    <p:sldId id="269" r:id="rId18"/>
    <p:sldId id="279" r:id="rId19"/>
    <p:sldId id="281" r:id="rId20"/>
    <p:sldId id="278" r:id="rId21"/>
    <p:sldId id="268" r:id="rId22"/>
    <p:sldId id="267" r:id="rId23"/>
    <p:sldId id="260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79F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698" autoAdjust="0"/>
  </p:normalViewPr>
  <p:slideViewPr>
    <p:cSldViewPr>
      <p:cViewPr>
        <p:scale>
          <a:sx n="84" d="100"/>
          <a:sy n="84" d="100"/>
        </p:scale>
        <p:origin x="-2394" y="-6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28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59A031-0BE7-4020-9A7E-CB5864FB79D9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24D9510-23B4-4805-BA09-528B1EA819F6}">
      <dgm:prSet/>
      <dgm:spPr/>
      <dgm:t>
        <a:bodyPr/>
        <a:lstStyle/>
        <a:p>
          <a:pPr rtl="0"/>
          <a:r>
            <a:rPr lang="en-US" altLang="zh-TW" dirty="0" err="1" smtClean="0"/>
            <a:t>WebRTC</a:t>
          </a:r>
          <a:endParaRPr lang="en-US" dirty="0"/>
        </a:p>
      </dgm:t>
    </dgm:pt>
    <dgm:pt modelId="{0FCA8548-E2D3-4A61-BEB8-E537D34098F6}" type="parTrans" cxnId="{79D25F4D-FE81-4D5E-A32E-03CAA9CCFA63}">
      <dgm:prSet/>
      <dgm:spPr/>
      <dgm:t>
        <a:bodyPr/>
        <a:lstStyle/>
        <a:p>
          <a:endParaRPr lang="zh-TW" altLang="en-US"/>
        </a:p>
      </dgm:t>
    </dgm:pt>
    <dgm:pt modelId="{A4252B23-528B-4580-B7D0-A6052538CCD2}" type="sibTrans" cxnId="{79D25F4D-FE81-4D5E-A32E-03CAA9CCFA63}">
      <dgm:prSet/>
      <dgm:spPr/>
      <dgm:t>
        <a:bodyPr/>
        <a:lstStyle/>
        <a:p>
          <a:endParaRPr lang="zh-TW" altLang="en-US"/>
        </a:p>
      </dgm:t>
    </dgm:pt>
    <dgm:pt modelId="{7676CF89-0373-4A62-AC31-8D92A4CE73B5}">
      <dgm:prSet/>
      <dgm:spPr/>
      <dgm:t>
        <a:bodyPr/>
        <a:lstStyle/>
        <a:p>
          <a:pPr rtl="0"/>
          <a:r>
            <a:rPr lang="en-US" dirty="0" err="1" smtClean="0"/>
            <a:t>SignalR</a:t>
          </a:r>
          <a:endParaRPr lang="en-US" dirty="0"/>
        </a:p>
      </dgm:t>
    </dgm:pt>
    <dgm:pt modelId="{C7300DF2-92D2-4F8C-8EDE-331092CEA97C}" type="parTrans" cxnId="{F844137B-63B0-4A22-988B-A2F7505916BE}">
      <dgm:prSet/>
      <dgm:spPr/>
      <dgm:t>
        <a:bodyPr/>
        <a:lstStyle/>
        <a:p>
          <a:endParaRPr lang="zh-TW" altLang="en-US"/>
        </a:p>
      </dgm:t>
    </dgm:pt>
    <dgm:pt modelId="{EDB4A5B6-E7B6-47DA-94E9-C43654BAA003}" type="sibTrans" cxnId="{F844137B-63B0-4A22-988B-A2F7505916BE}">
      <dgm:prSet/>
      <dgm:spPr/>
      <dgm:t>
        <a:bodyPr/>
        <a:lstStyle/>
        <a:p>
          <a:endParaRPr lang="zh-TW" altLang="en-US"/>
        </a:p>
      </dgm:t>
    </dgm:pt>
    <dgm:pt modelId="{C9458044-DC70-408C-BBDD-AF3A90074D13}">
      <dgm:prSet/>
      <dgm:spPr/>
      <dgm:t>
        <a:bodyPr/>
        <a:lstStyle/>
        <a:p>
          <a:pPr rtl="0"/>
          <a:r>
            <a:rPr lang="en-US" dirty="0" err="1" smtClean="0"/>
            <a:t>WebSocket</a:t>
          </a:r>
          <a:endParaRPr lang="en-US" dirty="0"/>
        </a:p>
      </dgm:t>
    </dgm:pt>
    <dgm:pt modelId="{14B486C3-A8CF-4B90-9BD7-212954A56B9C}" type="parTrans" cxnId="{0CA2A263-8C08-451F-BF42-6D258E1F19BA}">
      <dgm:prSet/>
      <dgm:spPr/>
      <dgm:t>
        <a:bodyPr/>
        <a:lstStyle/>
        <a:p>
          <a:endParaRPr lang="zh-TW" altLang="en-US"/>
        </a:p>
      </dgm:t>
    </dgm:pt>
    <dgm:pt modelId="{DFE5C309-6E26-4FA8-91FA-B8103F212FAC}" type="sibTrans" cxnId="{0CA2A263-8C08-451F-BF42-6D258E1F19BA}">
      <dgm:prSet/>
      <dgm:spPr/>
      <dgm:t>
        <a:bodyPr/>
        <a:lstStyle/>
        <a:p>
          <a:endParaRPr lang="zh-TW" altLang="en-US"/>
        </a:p>
      </dgm:t>
    </dgm:pt>
    <dgm:pt modelId="{9E58691D-A9CC-4C4A-826F-963B77CAE086}">
      <dgm:prSet/>
      <dgm:spPr/>
      <dgm:t>
        <a:bodyPr/>
        <a:lstStyle/>
        <a:p>
          <a:pPr rtl="0"/>
          <a:r>
            <a:rPr lang="en-US" dirty="0" smtClean="0"/>
            <a:t>Node.js</a:t>
          </a:r>
          <a:endParaRPr lang="zh-TW" dirty="0"/>
        </a:p>
      </dgm:t>
    </dgm:pt>
    <dgm:pt modelId="{8968A1D8-19EE-4132-9436-2D4C27A6E331}" type="parTrans" cxnId="{41676C9B-309A-4068-97C6-1A35CB079AF4}">
      <dgm:prSet/>
      <dgm:spPr/>
      <dgm:t>
        <a:bodyPr/>
        <a:lstStyle/>
        <a:p>
          <a:endParaRPr lang="zh-TW" altLang="en-US"/>
        </a:p>
      </dgm:t>
    </dgm:pt>
    <dgm:pt modelId="{4F26D31D-B278-433E-9401-BA220B955C53}" type="sibTrans" cxnId="{41676C9B-309A-4068-97C6-1A35CB079AF4}">
      <dgm:prSet/>
      <dgm:spPr/>
      <dgm:t>
        <a:bodyPr/>
        <a:lstStyle/>
        <a:p>
          <a:endParaRPr lang="zh-TW" altLang="en-US"/>
        </a:p>
      </dgm:t>
    </dgm:pt>
    <dgm:pt modelId="{2BFAB9F0-FD16-4EEC-85B6-35ECBCF46AE7}">
      <dgm:prSet/>
      <dgm:spPr/>
      <dgm:t>
        <a:bodyPr/>
        <a:lstStyle/>
        <a:p>
          <a:pPr rtl="0"/>
          <a:r>
            <a:rPr lang="en-US" altLang="zh-TW" dirty="0" err="1" smtClean="0"/>
            <a:t>BootStrap</a:t>
          </a:r>
          <a:endParaRPr lang="zh-TW" dirty="0"/>
        </a:p>
      </dgm:t>
    </dgm:pt>
    <dgm:pt modelId="{3352C8FD-2093-4DF4-9E16-2AF9959FF65C}" type="parTrans" cxnId="{11A4FEE9-C15F-447D-84CD-FEB6AC04E5A1}">
      <dgm:prSet/>
      <dgm:spPr/>
      <dgm:t>
        <a:bodyPr/>
        <a:lstStyle/>
        <a:p>
          <a:endParaRPr lang="zh-TW" altLang="en-US"/>
        </a:p>
      </dgm:t>
    </dgm:pt>
    <dgm:pt modelId="{73A6CFA8-6A8C-45E3-B694-44EE35865859}" type="sibTrans" cxnId="{11A4FEE9-C15F-447D-84CD-FEB6AC04E5A1}">
      <dgm:prSet/>
      <dgm:spPr/>
      <dgm:t>
        <a:bodyPr/>
        <a:lstStyle/>
        <a:p>
          <a:endParaRPr lang="zh-TW" altLang="en-US"/>
        </a:p>
      </dgm:t>
    </dgm:pt>
    <dgm:pt modelId="{B7E51B09-DE0C-434A-8AAB-725AA7465A84}">
      <dgm:prSet/>
      <dgm:spPr/>
      <dgm:t>
        <a:bodyPr/>
        <a:lstStyle/>
        <a:p>
          <a:pPr rtl="0"/>
          <a:r>
            <a:rPr lang="en-US" altLang="zh-TW" dirty="0" smtClean="0"/>
            <a:t>ASP.NET</a:t>
          </a:r>
          <a:endParaRPr lang="zh-TW" dirty="0"/>
        </a:p>
      </dgm:t>
    </dgm:pt>
    <dgm:pt modelId="{AD3B637F-F8E5-4C58-A9D5-A173030945A6}" type="parTrans" cxnId="{FE6641FE-445B-4B21-A809-5FF1E19E8748}">
      <dgm:prSet/>
      <dgm:spPr/>
      <dgm:t>
        <a:bodyPr/>
        <a:lstStyle/>
        <a:p>
          <a:endParaRPr lang="zh-TW" altLang="en-US"/>
        </a:p>
      </dgm:t>
    </dgm:pt>
    <dgm:pt modelId="{7CD97B14-3777-4F02-A391-F8A6749CE1EF}" type="sibTrans" cxnId="{FE6641FE-445B-4B21-A809-5FF1E19E8748}">
      <dgm:prSet/>
      <dgm:spPr/>
      <dgm:t>
        <a:bodyPr/>
        <a:lstStyle/>
        <a:p>
          <a:endParaRPr lang="zh-TW" altLang="en-US"/>
        </a:p>
      </dgm:t>
    </dgm:pt>
    <dgm:pt modelId="{BF0D462F-DD37-45DA-9074-A40A803F6A72}">
      <dgm:prSet/>
      <dgm:spPr/>
      <dgm:t>
        <a:bodyPr/>
        <a:lstStyle/>
        <a:p>
          <a:pPr rtl="0"/>
          <a:r>
            <a:rPr lang="en-US" altLang="zh-TW" dirty="0" smtClean="0"/>
            <a:t>Android</a:t>
          </a:r>
          <a:endParaRPr lang="zh-TW" dirty="0"/>
        </a:p>
      </dgm:t>
    </dgm:pt>
    <dgm:pt modelId="{D4C9C3EE-E353-4CC7-8DA1-C6F5D151B3C0}" type="parTrans" cxnId="{095632A3-EAC3-47B5-9E94-CBDFA4167419}">
      <dgm:prSet/>
      <dgm:spPr/>
      <dgm:t>
        <a:bodyPr/>
        <a:lstStyle/>
        <a:p>
          <a:endParaRPr lang="zh-TW" altLang="en-US"/>
        </a:p>
      </dgm:t>
    </dgm:pt>
    <dgm:pt modelId="{2EEB2D15-6E75-46D0-BA39-F0DED00B6382}" type="sibTrans" cxnId="{095632A3-EAC3-47B5-9E94-CBDFA4167419}">
      <dgm:prSet/>
      <dgm:spPr/>
      <dgm:t>
        <a:bodyPr/>
        <a:lstStyle/>
        <a:p>
          <a:endParaRPr lang="zh-TW" altLang="en-US"/>
        </a:p>
      </dgm:t>
    </dgm:pt>
    <dgm:pt modelId="{1C8431F9-FE2C-445D-BBA9-FAFC2E47DCD1}">
      <dgm:prSet/>
      <dgm:spPr/>
      <dgm:t>
        <a:bodyPr/>
        <a:lstStyle/>
        <a:p>
          <a:pPr rtl="0"/>
          <a:r>
            <a:rPr lang="en-US" altLang="zh-TW" dirty="0" smtClean="0"/>
            <a:t>SQL  SERVER</a:t>
          </a:r>
          <a:endParaRPr lang="zh-TW" dirty="0"/>
        </a:p>
      </dgm:t>
    </dgm:pt>
    <dgm:pt modelId="{4542C2A6-4FF1-44EA-946E-1C15C594E892}" type="parTrans" cxnId="{5AEC5499-12DC-49AE-A507-70E68FBC9E50}">
      <dgm:prSet/>
      <dgm:spPr/>
      <dgm:t>
        <a:bodyPr/>
        <a:lstStyle/>
        <a:p>
          <a:endParaRPr lang="zh-TW" altLang="en-US"/>
        </a:p>
      </dgm:t>
    </dgm:pt>
    <dgm:pt modelId="{76559E71-0F0A-4EBC-A0CD-85B70A7CBFCF}" type="sibTrans" cxnId="{5AEC5499-12DC-49AE-A507-70E68FBC9E50}">
      <dgm:prSet/>
      <dgm:spPr/>
      <dgm:t>
        <a:bodyPr/>
        <a:lstStyle/>
        <a:p>
          <a:endParaRPr lang="zh-TW" altLang="en-US"/>
        </a:p>
      </dgm:t>
    </dgm:pt>
    <dgm:pt modelId="{8BADB0C9-C6EF-4A4D-9C7E-2AED18FBC54F}">
      <dgm:prSet/>
      <dgm:spPr/>
      <dgm:t>
        <a:bodyPr/>
        <a:lstStyle/>
        <a:p>
          <a:pPr rtl="0"/>
          <a:r>
            <a:rPr lang="en-US" altLang="zh-TW" dirty="0" err="1" smtClean="0"/>
            <a:t>JQuery</a:t>
          </a:r>
          <a:endParaRPr lang="zh-TW" dirty="0"/>
        </a:p>
      </dgm:t>
    </dgm:pt>
    <dgm:pt modelId="{06E82B6F-F623-45E5-849B-C297F069F6AC}" type="parTrans" cxnId="{90DAFF4D-C82E-46E5-94A7-A4B7CB3AF783}">
      <dgm:prSet/>
      <dgm:spPr/>
      <dgm:t>
        <a:bodyPr/>
        <a:lstStyle/>
        <a:p>
          <a:endParaRPr lang="zh-TW" altLang="en-US"/>
        </a:p>
      </dgm:t>
    </dgm:pt>
    <dgm:pt modelId="{C96F1FCA-761B-4FAA-89E8-EF9EE170DDB1}" type="sibTrans" cxnId="{90DAFF4D-C82E-46E5-94A7-A4B7CB3AF783}">
      <dgm:prSet/>
      <dgm:spPr/>
      <dgm:t>
        <a:bodyPr/>
        <a:lstStyle/>
        <a:p>
          <a:endParaRPr lang="zh-TW" altLang="en-US"/>
        </a:p>
      </dgm:t>
    </dgm:pt>
    <dgm:pt modelId="{6BF39D34-1630-4F7F-A457-8438589F0F19}" type="pres">
      <dgm:prSet presAssocID="{6F59A031-0BE7-4020-9A7E-CB5864FB79D9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01943F7D-5B93-48AA-8EE0-147B75D52AB9}" type="pres">
      <dgm:prSet presAssocID="{6F59A031-0BE7-4020-9A7E-CB5864FB79D9}" presName="pyramid" presStyleLbl="node1" presStyleIdx="0" presStyleCnt="1"/>
      <dgm:spPr/>
    </dgm:pt>
    <dgm:pt modelId="{AE827AD7-C3CB-4B6B-A511-2A0DAC3594D1}" type="pres">
      <dgm:prSet presAssocID="{6F59A031-0BE7-4020-9A7E-CB5864FB79D9}" presName="theList" presStyleCnt="0"/>
      <dgm:spPr/>
    </dgm:pt>
    <dgm:pt modelId="{1548BCD8-DBE2-4C41-80DE-E71EE5EFF9AC}" type="pres">
      <dgm:prSet presAssocID="{D24D9510-23B4-4805-BA09-528B1EA819F6}" presName="aNode" presStyleLbl="fgAcc1" presStyleIdx="0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2236465-4FDF-4607-AF5F-FED800489844}" type="pres">
      <dgm:prSet presAssocID="{D24D9510-23B4-4805-BA09-528B1EA819F6}" presName="aSpace" presStyleCnt="0"/>
      <dgm:spPr/>
    </dgm:pt>
    <dgm:pt modelId="{79361831-26EB-43BC-99EB-4D997D0DE541}" type="pres">
      <dgm:prSet presAssocID="{7676CF89-0373-4A62-AC31-8D92A4CE73B5}" presName="aNode" presStyleLbl="fgAcc1" presStyleIdx="1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66D78F7-51CD-4AEA-B596-8A7AE0E404D0}" type="pres">
      <dgm:prSet presAssocID="{7676CF89-0373-4A62-AC31-8D92A4CE73B5}" presName="aSpace" presStyleCnt="0"/>
      <dgm:spPr/>
    </dgm:pt>
    <dgm:pt modelId="{3744683B-7DA7-4C02-91AB-83F3566C88BE}" type="pres">
      <dgm:prSet presAssocID="{C9458044-DC70-408C-BBDD-AF3A90074D13}" presName="aNode" presStyleLbl="fgAcc1" presStyleIdx="2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F7E94FC-EA36-4E66-982B-8AA819915C81}" type="pres">
      <dgm:prSet presAssocID="{C9458044-DC70-408C-BBDD-AF3A90074D13}" presName="aSpace" presStyleCnt="0"/>
      <dgm:spPr/>
    </dgm:pt>
    <dgm:pt modelId="{9048BB75-8829-4A64-926A-8434D75A3533}" type="pres">
      <dgm:prSet presAssocID="{9E58691D-A9CC-4C4A-826F-963B77CAE086}" presName="aNode" presStyleLbl="fgAcc1" presStyleIdx="3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3934594-DE5A-4D14-B3CF-FA98462FF5C1}" type="pres">
      <dgm:prSet presAssocID="{9E58691D-A9CC-4C4A-826F-963B77CAE086}" presName="aSpace" presStyleCnt="0"/>
      <dgm:spPr/>
    </dgm:pt>
    <dgm:pt modelId="{EB30B369-911C-4EFC-8845-38CB52A537ED}" type="pres">
      <dgm:prSet presAssocID="{2BFAB9F0-FD16-4EEC-85B6-35ECBCF46AE7}" presName="aNode" presStyleLbl="fgAcc1" presStyleIdx="4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F349B0F-EB47-4A0E-B919-E2DA61B0DF64}" type="pres">
      <dgm:prSet presAssocID="{2BFAB9F0-FD16-4EEC-85B6-35ECBCF46AE7}" presName="aSpace" presStyleCnt="0"/>
      <dgm:spPr/>
    </dgm:pt>
    <dgm:pt modelId="{5926BB7E-0224-47CC-AB1F-9CFA79DAF4AD}" type="pres">
      <dgm:prSet presAssocID="{B7E51B09-DE0C-434A-8AAB-725AA7465A84}" presName="aNode" presStyleLbl="fgAcc1" presStyleIdx="5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995F986-426C-4819-BAD6-67AFB34C00CF}" type="pres">
      <dgm:prSet presAssocID="{B7E51B09-DE0C-434A-8AAB-725AA7465A84}" presName="aSpace" presStyleCnt="0"/>
      <dgm:spPr/>
    </dgm:pt>
    <dgm:pt modelId="{34CACEFC-FE78-40C4-B0C6-F2829916AE92}" type="pres">
      <dgm:prSet presAssocID="{BF0D462F-DD37-45DA-9074-A40A803F6A72}" presName="aNode" presStyleLbl="fgAcc1" presStyleIdx="6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AFB4898-16F7-43CF-BF98-4562567528C7}" type="pres">
      <dgm:prSet presAssocID="{BF0D462F-DD37-45DA-9074-A40A803F6A72}" presName="aSpace" presStyleCnt="0"/>
      <dgm:spPr/>
    </dgm:pt>
    <dgm:pt modelId="{0CEA181C-7324-4973-8D91-BD02178FE1BA}" type="pres">
      <dgm:prSet presAssocID="{1C8431F9-FE2C-445D-BBA9-FAFC2E47DCD1}" presName="aNode" presStyleLbl="fgAcc1" presStyleIdx="7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C142508-D886-42E9-A8BA-3C140BD727FE}" type="pres">
      <dgm:prSet presAssocID="{1C8431F9-FE2C-445D-BBA9-FAFC2E47DCD1}" presName="aSpace" presStyleCnt="0"/>
      <dgm:spPr/>
    </dgm:pt>
    <dgm:pt modelId="{6D8EF842-415D-4790-9C0D-16DD77AFF9EB}" type="pres">
      <dgm:prSet presAssocID="{8BADB0C9-C6EF-4A4D-9C7E-2AED18FBC54F}" presName="aNode" presStyleLbl="fgAcc1" presStyleIdx="8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65AD057-95E2-42EC-84F8-A23864637F3D}" type="pres">
      <dgm:prSet presAssocID="{8BADB0C9-C6EF-4A4D-9C7E-2AED18FBC54F}" presName="aSpace" presStyleCnt="0"/>
      <dgm:spPr/>
    </dgm:pt>
  </dgm:ptLst>
  <dgm:cxnLst>
    <dgm:cxn modelId="{9B29869E-A62E-4EA3-826E-5724A7BCA279}" type="presOf" srcId="{B7E51B09-DE0C-434A-8AAB-725AA7465A84}" destId="{5926BB7E-0224-47CC-AB1F-9CFA79DAF4AD}" srcOrd="0" destOrd="0" presId="urn:microsoft.com/office/officeart/2005/8/layout/pyramid2"/>
    <dgm:cxn modelId="{2E400E99-4BCA-4551-A6C1-F4D94FEBC73E}" type="presOf" srcId="{C9458044-DC70-408C-BBDD-AF3A90074D13}" destId="{3744683B-7DA7-4C02-91AB-83F3566C88BE}" srcOrd="0" destOrd="0" presId="urn:microsoft.com/office/officeart/2005/8/layout/pyramid2"/>
    <dgm:cxn modelId="{A8BAD92D-7B51-434F-8FD6-09BFB96A0EFF}" type="presOf" srcId="{1C8431F9-FE2C-445D-BBA9-FAFC2E47DCD1}" destId="{0CEA181C-7324-4973-8D91-BD02178FE1BA}" srcOrd="0" destOrd="0" presId="urn:microsoft.com/office/officeart/2005/8/layout/pyramid2"/>
    <dgm:cxn modelId="{778C56DC-7588-4DD9-BDCE-BD2CF735E6CD}" type="presOf" srcId="{6F59A031-0BE7-4020-9A7E-CB5864FB79D9}" destId="{6BF39D34-1630-4F7F-A457-8438589F0F19}" srcOrd="0" destOrd="0" presId="urn:microsoft.com/office/officeart/2005/8/layout/pyramid2"/>
    <dgm:cxn modelId="{11A4FEE9-C15F-447D-84CD-FEB6AC04E5A1}" srcId="{6F59A031-0BE7-4020-9A7E-CB5864FB79D9}" destId="{2BFAB9F0-FD16-4EEC-85B6-35ECBCF46AE7}" srcOrd="4" destOrd="0" parTransId="{3352C8FD-2093-4DF4-9E16-2AF9959FF65C}" sibTransId="{73A6CFA8-6A8C-45E3-B694-44EE35865859}"/>
    <dgm:cxn modelId="{F844137B-63B0-4A22-988B-A2F7505916BE}" srcId="{6F59A031-0BE7-4020-9A7E-CB5864FB79D9}" destId="{7676CF89-0373-4A62-AC31-8D92A4CE73B5}" srcOrd="1" destOrd="0" parTransId="{C7300DF2-92D2-4F8C-8EDE-331092CEA97C}" sibTransId="{EDB4A5B6-E7B6-47DA-94E9-C43654BAA003}"/>
    <dgm:cxn modelId="{17BA9ED1-2A41-499D-9D6B-A59463F3F38E}" type="presOf" srcId="{BF0D462F-DD37-45DA-9074-A40A803F6A72}" destId="{34CACEFC-FE78-40C4-B0C6-F2829916AE92}" srcOrd="0" destOrd="0" presId="urn:microsoft.com/office/officeart/2005/8/layout/pyramid2"/>
    <dgm:cxn modelId="{14C85B3F-DF24-47A5-BD6B-D98C781F35F2}" type="presOf" srcId="{2BFAB9F0-FD16-4EEC-85B6-35ECBCF46AE7}" destId="{EB30B369-911C-4EFC-8845-38CB52A537ED}" srcOrd="0" destOrd="0" presId="urn:microsoft.com/office/officeart/2005/8/layout/pyramid2"/>
    <dgm:cxn modelId="{095632A3-EAC3-47B5-9E94-CBDFA4167419}" srcId="{6F59A031-0BE7-4020-9A7E-CB5864FB79D9}" destId="{BF0D462F-DD37-45DA-9074-A40A803F6A72}" srcOrd="6" destOrd="0" parTransId="{D4C9C3EE-E353-4CC7-8DA1-C6F5D151B3C0}" sibTransId="{2EEB2D15-6E75-46D0-BA39-F0DED00B6382}"/>
    <dgm:cxn modelId="{79D25F4D-FE81-4D5E-A32E-03CAA9CCFA63}" srcId="{6F59A031-0BE7-4020-9A7E-CB5864FB79D9}" destId="{D24D9510-23B4-4805-BA09-528B1EA819F6}" srcOrd="0" destOrd="0" parTransId="{0FCA8548-E2D3-4A61-BEB8-E537D34098F6}" sibTransId="{A4252B23-528B-4580-B7D0-A6052538CCD2}"/>
    <dgm:cxn modelId="{4CEC27EE-8241-4AF0-812D-6D0C953AFD3A}" type="presOf" srcId="{7676CF89-0373-4A62-AC31-8D92A4CE73B5}" destId="{79361831-26EB-43BC-99EB-4D997D0DE541}" srcOrd="0" destOrd="0" presId="urn:microsoft.com/office/officeart/2005/8/layout/pyramid2"/>
    <dgm:cxn modelId="{230617EA-59DC-40F5-87AF-95495BB80EA0}" type="presOf" srcId="{D24D9510-23B4-4805-BA09-528B1EA819F6}" destId="{1548BCD8-DBE2-4C41-80DE-E71EE5EFF9AC}" srcOrd="0" destOrd="0" presId="urn:microsoft.com/office/officeart/2005/8/layout/pyramid2"/>
    <dgm:cxn modelId="{B2D72029-72EB-4D88-975D-5FF686F9C7ED}" type="presOf" srcId="{9E58691D-A9CC-4C4A-826F-963B77CAE086}" destId="{9048BB75-8829-4A64-926A-8434D75A3533}" srcOrd="0" destOrd="0" presId="urn:microsoft.com/office/officeart/2005/8/layout/pyramid2"/>
    <dgm:cxn modelId="{41676C9B-309A-4068-97C6-1A35CB079AF4}" srcId="{6F59A031-0BE7-4020-9A7E-CB5864FB79D9}" destId="{9E58691D-A9CC-4C4A-826F-963B77CAE086}" srcOrd="3" destOrd="0" parTransId="{8968A1D8-19EE-4132-9436-2D4C27A6E331}" sibTransId="{4F26D31D-B278-433E-9401-BA220B955C53}"/>
    <dgm:cxn modelId="{0CA2A263-8C08-451F-BF42-6D258E1F19BA}" srcId="{6F59A031-0BE7-4020-9A7E-CB5864FB79D9}" destId="{C9458044-DC70-408C-BBDD-AF3A90074D13}" srcOrd="2" destOrd="0" parTransId="{14B486C3-A8CF-4B90-9BD7-212954A56B9C}" sibTransId="{DFE5C309-6E26-4FA8-91FA-B8103F212FAC}"/>
    <dgm:cxn modelId="{C8933D8F-1598-4BC9-91A0-AE19E688C95F}" type="presOf" srcId="{8BADB0C9-C6EF-4A4D-9C7E-2AED18FBC54F}" destId="{6D8EF842-415D-4790-9C0D-16DD77AFF9EB}" srcOrd="0" destOrd="0" presId="urn:microsoft.com/office/officeart/2005/8/layout/pyramid2"/>
    <dgm:cxn modelId="{FE6641FE-445B-4B21-A809-5FF1E19E8748}" srcId="{6F59A031-0BE7-4020-9A7E-CB5864FB79D9}" destId="{B7E51B09-DE0C-434A-8AAB-725AA7465A84}" srcOrd="5" destOrd="0" parTransId="{AD3B637F-F8E5-4C58-A9D5-A173030945A6}" sibTransId="{7CD97B14-3777-4F02-A391-F8A6749CE1EF}"/>
    <dgm:cxn modelId="{5AEC5499-12DC-49AE-A507-70E68FBC9E50}" srcId="{6F59A031-0BE7-4020-9A7E-CB5864FB79D9}" destId="{1C8431F9-FE2C-445D-BBA9-FAFC2E47DCD1}" srcOrd="7" destOrd="0" parTransId="{4542C2A6-4FF1-44EA-946E-1C15C594E892}" sibTransId="{76559E71-0F0A-4EBC-A0CD-85B70A7CBFCF}"/>
    <dgm:cxn modelId="{90DAFF4D-C82E-46E5-94A7-A4B7CB3AF783}" srcId="{6F59A031-0BE7-4020-9A7E-CB5864FB79D9}" destId="{8BADB0C9-C6EF-4A4D-9C7E-2AED18FBC54F}" srcOrd="8" destOrd="0" parTransId="{06E82B6F-F623-45E5-849B-C297F069F6AC}" sibTransId="{C96F1FCA-761B-4FAA-89E8-EF9EE170DDB1}"/>
    <dgm:cxn modelId="{2648DE24-C98F-47B3-8474-54191F13A992}" type="presParOf" srcId="{6BF39D34-1630-4F7F-A457-8438589F0F19}" destId="{01943F7D-5B93-48AA-8EE0-147B75D52AB9}" srcOrd="0" destOrd="0" presId="urn:microsoft.com/office/officeart/2005/8/layout/pyramid2"/>
    <dgm:cxn modelId="{8DADCCA3-F94B-4AEF-9BB5-3847BF1A47DD}" type="presParOf" srcId="{6BF39D34-1630-4F7F-A457-8438589F0F19}" destId="{AE827AD7-C3CB-4B6B-A511-2A0DAC3594D1}" srcOrd="1" destOrd="0" presId="urn:microsoft.com/office/officeart/2005/8/layout/pyramid2"/>
    <dgm:cxn modelId="{D53955A9-EAAA-4462-9D25-ABEBF676B60F}" type="presParOf" srcId="{AE827AD7-C3CB-4B6B-A511-2A0DAC3594D1}" destId="{1548BCD8-DBE2-4C41-80DE-E71EE5EFF9AC}" srcOrd="0" destOrd="0" presId="urn:microsoft.com/office/officeart/2005/8/layout/pyramid2"/>
    <dgm:cxn modelId="{FE1C70D8-9564-46BB-B480-EB479DB3B038}" type="presParOf" srcId="{AE827AD7-C3CB-4B6B-A511-2A0DAC3594D1}" destId="{22236465-4FDF-4607-AF5F-FED800489844}" srcOrd="1" destOrd="0" presId="urn:microsoft.com/office/officeart/2005/8/layout/pyramid2"/>
    <dgm:cxn modelId="{154962E1-BA41-4020-B627-F20543275DC3}" type="presParOf" srcId="{AE827AD7-C3CB-4B6B-A511-2A0DAC3594D1}" destId="{79361831-26EB-43BC-99EB-4D997D0DE541}" srcOrd="2" destOrd="0" presId="urn:microsoft.com/office/officeart/2005/8/layout/pyramid2"/>
    <dgm:cxn modelId="{B88DC342-2A2A-43D0-898F-7C7097C6E138}" type="presParOf" srcId="{AE827AD7-C3CB-4B6B-A511-2A0DAC3594D1}" destId="{C66D78F7-51CD-4AEA-B596-8A7AE0E404D0}" srcOrd="3" destOrd="0" presId="urn:microsoft.com/office/officeart/2005/8/layout/pyramid2"/>
    <dgm:cxn modelId="{F32AF7E9-6760-4B24-A02B-78E651E96B78}" type="presParOf" srcId="{AE827AD7-C3CB-4B6B-A511-2A0DAC3594D1}" destId="{3744683B-7DA7-4C02-91AB-83F3566C88BE}" srcOrd="4" destOrd="0" presId="urn:microsoft.com/office/officeart/2005/8/layout/pyramid2"/>
    <dgm:cxn modelId="{F5ADEE89-9CFD-471A-BEF4-7A86952E2903}" type="presParOf" srcId="{AE827AD7-C3CB-4B6B-A511-2A0DAC3594D1}" destId="{EF7E94FC-EA36-4E66-982B-8AA819915C81}" srcOrd="5" destOrd="0" presId="urn:microsoft.com/office/officeart/2005/8/layout/pyramid2"/>
    <dgm:cxn modelId="{F8267584-DC3C-4517-A4B7-71B7510501CC}" type="presParOf" srcId="{AE827AD7-C3CB-4B6B-A511-2A0DAC3594D1}" destId="{9048BB75-8829-4A64-926A-8434D75A3533}" srcOrd="6" destOrd="0" presId="urn:microsoft.com/office/officeart/2005/8/layout/pyramid2"/>
    <dgm:cxn modelId="{A2A38FDD-9131-4843-A87F-231CA22E04F0}" type="presParOf" srcId="{AE827AD7-C3CB-4B6B-A511-2A0DAC3594D1}" destId="{D3934594-DE5A-4D14-B3CF-FA98462FF5C1}" srcOrd="7" destOrd="0" presId="urn:microsoft.com/office/officeart/2005/8/layout/pyramid2"/>
    <dgm:cxn modelId="{0610D9B2-33BE-4D91-8953-254890EF7387}" type="presParOf" srcId="{AE827AD7-C3CB-4B6B-A511-2A0DAC3594D1}" destId="{EB30B369-911C-4EFC-8845-38CB52A537ED}" srcOrd="8" destOrd="0" presId="urn:microsoft.com/office/officeart/2005/8/layout/pyramid2"/>
    <dgm:cxn modelId="{B1A6D375-79A3-41B9-A53B-5AA761110226}" type="presParOf" srcId="{AE827AD7-C3CB-4B6B-A511-2A0DAC3594D1}" destId="{3F349B0F-EB47-4A0E-B919-E2DA61B0DF64}" srcOrd="9" destOrd="0" presId="urn:microsoft.com/office/officeart/2005/8/layout/pyramid2"/>
    <dgm:cxn modelId="{5BE4642C-CDAA-40BB-A705-2A4D0B0AC677}" type="presParOf" srcId="{AE827AD7-C3CB-4B6B-A511-2A0DAC3594D1}" destId="{5926BB7E-0224-47CC-AB1F-9CFA79DAF4AD}" srcOrd="10" destOrd="0" presId="urn:microsoft.com/office/officeart/2005/8/layout/pyramid2"/>
    <dgm:cxn modelId="{7B3FC90D-6F31-4971-A070-997413D0C780}" type="presParOf" srcId="{AE827AD7-C3CB-4B6B-A511-2A0DAC3594D1}" destId="{3995F986-426C-4819-BAD6-67AFB34C00CF}" srcOrd="11" destOrd="0" presId="urn:microsoft.com/office/officeart/2005/8/layout/pyramid2"/>
    <dgm:cxn modelId="{B81F982E-065A-4C4A-A915-B067B00AA396}" type="presParOf" srcId="{AE827AD7-C3CB-4B6B-A511-2A0DAC3594D1}" destId="{34CACEFC-FE78-40C4-B0C6-F2829916AE92}" srcOrd="12" destOrd="0" presId="urn:microsoft.com/office/officeart/2005/8/layout/pyramid2"/>
    <dgm:cxn modelId="{21897174-79B5-421A-A208-DFD418537ACF}" type="presParOf" srcId="{AE827AD7-C3CB-4B6B-A511-2A0DAC3594D1}" destId="{8AFB4898-16F7-43CF-BF98-4562567528C7}" srcOrd="13" destOrd="0" presId="urn:microsoft.com/office/officeart/2005/8/layout/pyramid2"/>
    <dgm:cxn modelId="{B304CD0D-EA86-4987-A8E4-FE910AFBB9E7}" type="presParOf" srcId="{AE827AD7-C3CB-4B6B-A511-2A0DAC3594D1}" destId="{0CEA181C-7324-4973-8D91-BD02178FE1BA}" srcOrd="14" destOrd="0" presId="urn:microsoft.com/office/officeart/2005/8/layout/pyramid2"/>
    <dgm:cxn modelId="{66756600-0E6E-4998-A866-FF7F638ADC3C}" type="presParOf" srcId="{AE827AD7-C3CB-4B6B-A511-2A0DAC3594D1}" destId="{CC142508-D886-42E9-A8BA-3C140BD727FE}" srcOrd="15" destOrd="0" presId="urn:microsoft.com/office/officeart/2005/8/layout/pyramid2"/>
    <dgm:cxn modelId="{859A7BB2-3AD3-4A8F-8E20-84751ED5740F}" type="presParOf" srcId="{AE827AD7-C3CB-4B6B-A511-2A0DAC3594D1}" destId="{6D8EF842-415D-4790-9C0D-16DD77AFF9EB}" srcOrd="16" destOrd="0" presId="urn:microsoft.com/office/officeart/2005/8/layout/pyramid2"/>
    <dgm:cxn modelId="{15C8E382-6707-4753-93D1-00FE25B9F1CE}" type="presParOf" srcId="{AE827AD7-C3CB-4B6B-A511-2A0DAC3594D1}" destId="{C65AD057-95E2-42EC-84F8-A23864637F3D}" srcOrd="17" destOrd="0" presId="urn:microsoft.com/office/officeart/2005/8/layout/pyramid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CB12FE-3498-4FE2-89F8-7BD1102C0FFA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7B6DC22F-592E-4E91-8FD3-9925E6D4CF6B}">
      <dgm:prSet custT="1"/>
      <dgm:spPr/>
      <dgm:t>
        <a:bodyPr/>
        <a:lstStyle/>
        <a:p>
          <a:pPr rtl="0"/>
          <a:r>
            <a:rPr lang="en-US" sz="3200" dirty="0" smtClean="0"/>
            <a:t>Azure</a:t>
          </a:r>
          <a:r>
            <a:rPr lang="zh-TW" sz="4000" dirty="0" smtClean="0"/>
            <a:t> </a:t>
          </a:r>
          <a:endParaRPr lang="en-US" altLang="zh-TW" sz="4000" dirty="0" smtClean="0"/>
        </a:p>
        <a:p>
          <a:pPr rtl="0"/>
          <a:endParaRPr lang="en-US" sz="2800" dirty="0"/>
        </a:p>
      </dgm:t>
    </dgm:pt>
    <dgm:pt modelId="{A9528EF0-1CDB-4637-9C40-279E1037E890}" type="parTrans" cxnId="{5343254E-760D-46E3-AC36-AB877EE11AE7}">
      <dgm:prSet/>
      <dgm:spPr/>
      <dgm:t>
        <a:bodyPr/>
        <a:lstStyle/>
        <a:p>
          <a:endParaRPr lang="zh-TW" altLang="en-US"/>
        </a:p>
      </dgm:t>
    </dgm:pt>
    <dgm:pt modelId="{8ACE0F0E-3626-4812-9C21-97513981CF00}" type="sibTrans" cxnId="{5343254E-760D-46E3-AC36-AB877EE11AE7}">
      <dgm:prSet/>
      <dgm:spPr/>
      <dgm:t>
        <a:bodyPr/>
        <a:lstStyle/>
        <a:p>
          <a:endParaRPr lang="zh-TW" altLang="en-US"/>
        </a:p>
      </dgm:t>
    </dgm:pt>
    <dgm:pt modelId="{D3283B52-A91F-4EC2-81C1-077409467028}">
      <dgm:prSet/>
      <dgm:spPr/>
      <dgm:t>
        <a:bodyPr/>
        <a:lstStyle/>
        <a:p>
          <a:pPr rtl="0"/>
          <a:r>
            <a:rPr lang="en-US" dirty="0" smtClean="0"/>
            <a:t>Visual Studio</a:t>
          </a:r>
          <a:endParaRPr lang="zh-TW" dirty="0"/>
        </a:p>
      </dgm:t>
    </dgm:pt>
    <dgm:pt modelId="{89C7BFF9-6D49-462D-A4FF-1F1F8B06D346}" type="parTrans" cxnId="{C3E08CE4-36B3-44B6-A043-17768BEFF359}">
      <dgm:prSet/>
      <dgm:spPr/>
      <dgm:t>
        <a:bodyPr/>
        <a:lstStyle/>
        <a:p>
          <a:endParaRPr lang="zh-TW" altLang="en-US"/>
        </a:p>
      </dgm:t>
    </dgm:pt>
    <dgm:pt modelId="{ADDB9F5C-4F5B-4327-BF66-EEDC9FD4E618}" type="sibTrans" cxnId="{C3E08CE4-36B3-44B6-A043-17768BEFF359}">
      <dgm:prSet/>
      <dgm:spPr/>
      <dgm:t>
        <a:bodyPr/>
        <a:lstStyle/>
        <a:p>
          <a:endParaRPr lang="zh-TW" altLang="en-US"/>
        </a:p>
      </dgm:t>
    </dgm:pt>
    <dgm:pt modelId="{F2429995-A991-462E-92C2-6AC7D22BF580}">
      <dgm:prSet/>
      <dgm:spPr/>
      <dgm:t>
        <a:bodyPr/>
        <a:lstStyle/>
        <a:p>
          <a:pPr rtl="0"/>
          <a:r>
            <a:rPr lang="en-US" dirty="0" smtClean="0"/>
            <a:t>Android Studio</a:t>
          </a:r>
          <a:endParaRPr lang="zh-TW" dirty="0"/>
        </a:p>
      </dgm:t>
    </dgm:pt>
    <dgm:pt modelId="{BE94EC73-1F5B-42B4-96FE-8A04E007E08E}" type="parTrans" cxnId="{060E959D-75E7-486A-B1EF-7AF32B9C5E98}">
      <dgm:prSet/>
      <dgm:spPr/>
      <dgm:t>
        <a:bodyPr/>
        <a:lstStyle/>
        <a:p>
          <a:endParaRPr lang="zh-TW" altLang="en-US"/>
        </a:p>
      </dgm:t>
    </dgm:pt>
    <dgm:pt modelId="{DFAFB76C-D495-4753-B349-5518F22CCCD6}" type="sibTrans" cxnId="{060E959D-75E7-486A-B1EF-7AF32B9C5E98}">
      <dgm:prSet/>
      <dgm:spPr/>
      <dgm:t>
        <a:bodyPr/>
        <a:lstStyle/>
        <a:p>
          <a:endParaRPr lang="zh-TW" altLang="en-US"/>
        </a:p>
      </dgm:t>
    </dgm:pt>
    <dgm:pt modelId="{EAEB328B-435E-4296-BB8A-A3B9C55555D6}" type="pres">
      <dgm:prSet presAssocID="{3ACB12FE-3498-4FE2-89F8-7BD1102C0FF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5CA04CB0-DC77-4E5B-9323-4633B8D6544C}" type="pres">
      <dgm:prSet presAssocID="{3ACB12FE-3498-4FE2-89F8-7BD1102C0FFA}" presName="bkgdShp" presStyleLbl="alignAccFollowNode1" presStyleIdx="0" presStyleCnt="1" custScaleX="98705" custLinFactNeighborX="-1080" custLinFactNeighborY="-18215"/>
      <dgm:spPr/>
    </dgm:pt>
    <dgm:pt modelId="{92223A13-6F73-47A0-B241-17D768C7E036}" type="pres">
      <dgm:prSet presAssocID="{3ACB12FE-3498-4FE2-89F8-7BD1102C0FFA}" presName="linComp" presStyleCnt="0"/>
      <dgm:spPr/>
    </dgm:pt>
    <dgm:pt modelId="{3A23365B-9148-470A-B3F8-BA5F9AFB5699}" type="pres">
      <dgm:prSet presAssocID="{7B6DC22F-592E-4E91-8FD3-9925E6D4CF6B}" presName="compNode" presStyleCnt="0"/>
      <dgm:spPr/>
    </dgm:pt>
    <dgm:pt modelId="{E715300B-F4C1-4BDF-B2C9-865A145BF330}" type="pres">
      <dgm:prSet presAssocID="{7B6DC22F-592E-4E91-8FD3-9925E6D4CF6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9A3D841-4E55-48C8-B2C5-35B29E798A55}" type="pres">
      <dgm:prSet presAssocID="{7B6DC22F-592E-4E91-8FD3-9925E6D4CF6B}" presName="invisiNode" presStyleLbl="node1" presStyleIdx="0" presStyleCnt="3"/>
      <dgm:spPr/>
    </dgm:pt>
    <dgm:pt modelId="{EEC0DAA5-5C42-4457-9D24-4B06A5EA45A5}" type="pres">
      <dgm:prSet presAssocID="{7B6DC22F-592E-4E91-8FD3-9925E6D4CF6B}" presName="imagNode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TW" altLang="en-US"/>
        </a:p>
      </dgm:t>
    </dgm:pt>
    <dgm:pt modelId="{CA15B412-71B4-492C-AA2C-57BEE4EAB03B}" type="pres">
      <dgm:prSet presAssocID="{8ACE0F0E-3626-4812-9C21-97513981CF00}" presName="sibTrans" presStyleLbl="sibTrans2D1" presStyleIdx="0" presStyleCnt="0"/>
      <dgm:spPr/>
      <dgm:t>
        <a:bodyPr/>
        <a:lstStyle/>
        <a:p>
          <a:endParaRPr lang="zh-TW" altLang="en-US"/>
        </a:p>
      </dgm:t>
    </dgm:pt>
    <dgm:pt modelId="{693DB8E0-B4AA-4FC9-B802-788458471836}" type="pres">
      <dgm:prSet presAssocID="{D3283B52-A91F-4EC2-81C1-077409467028}" presName="compNode" presStyleCnt="0"/>
      <dgm:spPr/>
    </dgm:pt>
    <dgm:pt modelId="{7611AA54-3E37-4107-8CD9-E3AF5B2AC196}" type="pres">
      <dgm:prSet presAssocID="{D3283B52-A91F-4EC2-81C1-07740946702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0DBA9F0-838D-411A-935E-B8F2ADC1D420}" type="pres">
      <dgm:prSet presAssocID="{D3283B52-A91F-4EC2-81C1-077409467028}" presName="invisiNode" presStyleLbl="node1" presStyleIdx="1" presStyleCnt="3"/>
      <dgm:spPr/>
    </dgm:pt>
    <dgm:pt modelId="{CAD49780-D820-4F1D-B7A8-A60CE72906E9}" type="pres">
      <dgm:prSet presAssocID="{D3283B52-A91F-4EC2-81C1-077409467028}" presName="imagNode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TW" altLang="en-US"/>
        </a:p>
      </dgm:t>
    </dgm:pt>
    <dgm:pt modelId="{1F189A48-1D3A-46BF-A8F1-10474359B077}" type="pres">
      <dgm:prSet presAssocID="{ADDB9F5C-4F5B-4327-BF66-EEDC9FD4E618}" presName="sibTrans" presStyleLbl="sibTrans2D1" presStyleIdx="0" presStyleCnt="0"/>
      <dgm:spPr/>
      <dgm:t>
        <a:bodyPr/>
        <a:lstStyle/>
        <a:p>
          <a:endParaRPr lang="zh-TW" altLang="en-US"/>
        </a:p>
      </dgm:t>
    </dgm:pt>
    <dgm:pt modelId="{62DE24DC-5EB0-4628-B400-C4BD62CF0A71}" type="pres">
      <dgm:prSet presAssocID="{F2429995-A991-462E-92C2-6AC7D22BF580}" presName="compNode" presStyleCnt="0"/>
      <dgm:spPr/>
    </dgm:pt>
    <dgm:pt modelId="{4319E7F1-CAD1-4ADD-A9FD-4C2BA43B23A3}" type="pres">
      <dgm:prSet presAssocID="{F2429995-A991-462E-92C2-6AC7D22BF58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4FD64A1-60A3-4057-A1BF-6C340EEDFE0A}" type="pres">
      <dgm:prSet presAssocID="{F2429995-A991-462E-92C2-6AC7D22BF580}" presName="invisiNode" presStyleLbl="node1" presStyleIdx="2" presStyleCnt="3"/>
      <dgm:spPr/>
    </dgm:pt>
    <dgm:pt modelId="{6539CBEB-512D-4436-A67E-ED67A85CA530}" type="pres">
      <dgm:prSet presAssocID="{F2429995-A991-462E-92C2-6AC7D22BF580}" presName="imagNode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zh-TW" altLang="en-US"/>
        </a:p>
      </dgm:t>
    </dgm:pt>
  </dgm:ptLst>
  <dgm:cxnLst>
    <dgm:cxn modelId="{9F9FE680-5EDF-4FF9-8200-0096483D9A0B}" type="presOf" srcId="{7B6DC22F-592E-4E91-8FD3-9925E6D4CF6B}" destId="{E715300B-F4C1-4BDF-B2C9-865A145BF330}" srcOrd="0" destOrd="0" presId="urn:microsoft.com/office/officeart/2005/8/layout/pList2"/>
    <dgm:cxn modelId="{C3E08CE4-36B3-44B6-A043-17768BEFF359}" srcId="{3ACB12FE-3498-4FE2-89F8-7BD1102C0FFA}" destId="{D3283B52-A91F-4EC2-81C1-077409467028}" srcOrd="1" destOrd="0" parTransId="{89C7BFF9-6D49-462D-A4FF-1F1F8B06D346}" sibTransId="{ADDB9F5C-4F5B-4327-BF66-EEDC9FD4E618}"/>
    <dgm:cxn modelId="{F3FBF821-6AB5-47BB-BDF4-EDCE142036FE}" type="presOf" srcId="{3ACB12FE-3498-4FE2-89F8-7BD1102C0FFA}" destId="{EAEB328B-435E-4296-BB8A-A3B9C55555D6}" srcOrd="0" destOrd="0" presId="urn:microsoft.com/office/officeart/2005/8/layout/pList2"/>
    <dgm:cxn modelId="{DA79942D-59DB-489F-ADD2-815FA8288805}" type="presOf" srcId="{ADDB9F5C-4F5B-4327-BF66-EEDC9FD4E618}" destId="{1F189A48-1D3A-46BF-A8F1-10474359B077}" srcOrd="0" destOrd="0" presId="urn:microsoft.com/office/officeart/2005/8/layout/pList2"/>
    <dgm:cxn modelId="{64F8DB59-CA15-49FC-8687-DB08DADEDA9B}" type="presOf" srcId="{D3283B52-A91F-4EC2-81C1-077409467028}" destId="{7611AA54-3E37-4107-8CD9-E3AF5B2AC196}" srcOrd="0" destOrd="0" presId="urn:microsoft.com/office/officeart/2005/8/layout/pList2"/>
    <dgm:cxn modelId="{060E959D-75E7-486A-B1EF-7AF32B9C5E98}" srcId="{3ACB12FE-3498-4FE2-89F8-7BD1102C0FFA}" destId="{F2429995-A991-462E-92C2-6AC7D22BF580}" srcOrd="2" destOrd="0" parTransId="{BE94EC73-1F5B-42B4-96FE-8A04E007E08E}" sibTransId="{DFAFB76C-D495-4753-B349-5518F22CCCD6}"/>
    <dgm:cxn modelId="{5343254E-760D-46E3-AC36-AB877EE11AE7}" srcId="{3ACB12FE-3498-4FE2-89F8-7BD1102C0FFA}" destId="{7B6DC22F-592E-4E91-8FD3-9925E6D4CF6B}" srcOrd="0" destOrd="0" parTransId="{A9528EF0-1CDB-4637-9C40-279E1037E890}" sibTransId="{8ACE0F0E-3626-4812-9C21-97513981CF00}"/>
    <dgm:cxn modelId="{4928803D-A94C-4964-861B-E7C3A1718FD1}" type="presOf" srcId="{8ACE0F0E-3626-4812-9C21-97513981CF00}" destId="{CA15B412-71B4-492C-AA2C-57BEE4EAB03B}" srcOrd="0" destOrd="0" presId="urn:microsoft.com/office/officeart/2005/8/layout/pList2"/>
    <dgm:cxn modelId="{517C3D4D-C3C5-487D-80AA-52703813DDA5}" type="presOf" srcId="{F2429995-A991-462E-92C2-6AC7D22BF580}" destId="{4319E7F1-CAD1-4ADD-A9FD-4C2BA43B23A3}" srcOrd="0" destOrd="0" presId="urn:microsoft.com/office/officeart/2005/8/layout/pList2"/>
    <dgm:cxn modelId="{AB58A0BE-FBA2-4DA7-843D-303B04B20CB0}" type="presParOf" srcId="{EAEB328B-435E-4296-BB8A-A3B9C55555D6}" destId="{5CA04CB0-DC77-4E5B-9323-4633B8D6544C}" srcOrd="0" destOrd="0" presId="urn:microsoft.com/office/officeart/2005/8/layout/pList2"/>
    <dgm:cxn modelId="{E39980C8-4E95-4D2E-82CD-29278697921A}" type="presParOf" srcId="{EAEB328B-435E-4296-BB8A-A3B9C55555D6}" destId="{92223A13-6F73-47A0-B241-17D768C7E036}" srcOrd="1" destOrd="0" presId="urn:microsoft.com/office/officeart/2005/8/layout/pList2"/>
    <dgm:cxn modelId="{A6F06D53-B361-46DC-810D-B13DEB8EEB3D}" type="presParOf" srcId="{92223A13-6F73-47A0-B241-17D768C7E036}" destId="{3A23365B-9148-470A-B3F8-BA5F9AFB5699}" srcOrd="0" destOrd="0" presId="urn:microsoft.com/office/officeart/2005/8/layout/pList2"/>
    <dgm:cxn modelId="{30A0A5BF-CA7A-4E1D-BAAE-3F344D423D11}" type="presParOf" srcId="{3A23365B-9148-470A-B3F8-BA5F9AFB5699}" destId="{E715300B-F4C1-4BDF-B2C9-865A145BF330}" srcOrd="0" destOrd="0" presId="urn:microsoft.com/office/officeart/2005/8/layout/pList2"/>
    <dgm:cxn modelId="{F3CE7033-F105-4050-9A4E-9266F9062BED}" type="presParOf" srcId="{3A23365B-9148-470A-B3F8-BA5F9AFB5699}" destId="{89A3D841-4E55-48C8-B2C5-35B29E798A55}" srcOrd="1" destOrd="0" presId="urn:microsoft.com/office/officeart/2005/8/layout/pList2"/>
    <dgm:cxn modelId="{BAC44ED3-9F30-4030-A833-A8514D17361C}" type="presParOf" srcId="{3A23365B-9148-470A-B3F8-BA5F9AFB5699}" destId="{EEC0DAA5-5C42-4457-9D24-4B06A5EA45A5}" srcOrd="2" destOrd="0" presId="urn:microsoft.com/office/officeart/2005/8/layout/pList2"/>
    <dgm:cxn modelId="{91352CB6-7B37-4852-940B-2AB0C82B459E}" type="presParOf" srcId="{92223A13-6F73-47A0-B241-17D768C7E036}" destId="{CA15B412-71B4-492C-AA2C-57BEE4EAB03B}" srcOrd="1" destOrd="0" presId="urn:microsoft.com/office/officeart/2005/8/layout/pList2"/>
    <dgm:cxn modelId="{5D7CFBA0-C50C-456E-8247-2FA7B452BB5A}" type="presParOf" srcId="{92223A13-6F73-47A0-B241-17D768C7E036}" destId="{693DB8E0-B4AA-4FC9-B802-788458471836}" srcOrd="2" destOrd="0" presId="urn:microsoft.com/office/officeart/2005/8/layout/pList2"/>
    <dgm:cxn modelId="{BA94CF8E-8BC5-4DDB-8273-A0B35C757DAD}" type="presParOf" srcId="{693DB8E0-B4AA-4FC9-B802-788458471836}" destId="{7611AA54-3E37-4107-8CD9-E3AF5B2AC196}" srcOrd="0" destOrd="0" presId="urn:microsoft.com/office/officeart/2005/8/layout/pList2"/>
    <dgm:cxn modelId="{C48964F5-0A6D-456B-827B-B3149548445F}" type="presParOf" srcId="{693DB8E0-B4AA-4FC9-B802-788458471836}" destId="{50DBA9F0-838D-411A-935E-B8F2ADC1D420}" srcOrd="1" destOrd="0" presId="urn:microsoft.com/office/officeart/2005/8/layout/pList2"/>
    <dgm:cxn modelId="{806D7070-BF88-4E4A-953E-865C9AAB2F60}" type="presParOf" srcId="{693DB8E0-B4AA-4FC9-B802-788458471836}" destId="{CAD49780-D820-4F1D-B7A8-A60CE72906E9}" srcOrd="2" destOrd="0" presId="urn:microsoft.com/office/officeart/2005/8/layout/pList2"/>
    <dgm:cxn modelId="{3FD5BA1C-31A7-47A2-892B-60081A8161AC}" type="presParOf" srcId="{92223A13-6F73-47A0-B241-17D768C7E036}" destId="{1F189A48-1D3A-46BF-A8F1-10474359B077}" srcOrd="3" destOrd="0" presId="urn:microsoft.com/office/officeart/2005/8/layout/pList2"/>
    <dgm:cxn modelId="{AE321A0C-93BD-4E5A-9947-ED04C4BEA2F4}" type="presParOf" srcId="{92223A13-6F73-47A0-B241-17D768C7E036}" destId="{62DE24DC-5EB0-4628-B400-C4BD62CF0A71}" srcOrd="4" destOrd="0" presId="urn:microsoft.com/office/officeart/2005/8/layout/pList2"/>
    <dgm:cxn modelId="{6081DC02-DF01-4A92-8FC8-88A9A72FF1DC}" type="presParOf" srcId="{62DE24DC-5EB0-4628-B400-C4BD62CF0A71}" destId="{4319E7F1-CAD1-4ADD-A9FD-4C2BA43B23A3}" srcOrd="0" destOrd="0" presId="urn:microsoft.com/office/officeart/2005/8/layout/pList2"/>
    <dgm:cxn modelId="{7A5D4219-F2FB-4E0B-810F-0ECC3F3E4DC3}" type="presParOf" srcId="{62DE24DC-5EB0-4628-B400-C4BD62CF0A71}" destId="{94FD64A1-60A3-4057-A1BF-6C340EEDFE0A}" srcOrd="1" destOrd="0" presId="urn:microsoft.com/office/officeart/2005/8/layout/pList2"/>
    <dgm:cxn modelId="{968E9089-EE29-4FD9-B8F9-F0B3833D958E}" type="presParOf" srcId="{62DE24DC-5EB0-4628-B400-C4BD62CF0A71}" destId="{6539CBEB-512D-4436-A67E-ED67A85CA530}" srcOrd="2" destOrd="0" presId="urn:microsoft.com/office/officeart/2005/8/layout/p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BE545-AF26-4530-B09E-CBF32098C375}" type="datetimeFigureOut">
              <a:rPr lang="zh-TW" altLang="en-US" smtClean="0"/>
              <a:pPr/>
              <a:t>2016/7/28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D1584-102C-4467-B622-8606D230F57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D1584-102C-4467-B622-8606D230F57A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D1584-102C-4467-B622-8606D230F57A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D1584-102C-4467-B622-8606D230F57A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0FAB-11BF-4563-A00E-DDE15EE6FADB}" type="datetime1">
              <a:rPr lang="zh-TW" altLang="en-US" smtClean="0"/>
              <a:pPr/>
              <a:t>2016/7/28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34B3-E3B7-4E46-A5A7-6CEDCEFC06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8DDDB-8366-43B0-AC0B-D40BFDDF4AC7}" type="datetime1">
              <a:rPr lang="zh-TW" altLang="en-US" smtClean="0"/>
              <a:pPr/>
              <a:t>2016/7/28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34B3-E3B7-4E46-A5A7-6CEDCEFC06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7FE8-8B92-4AC1-B48F-76EDE7524DFF}" type="datetime1">
              <a:rPr lang="zh-TW" altLang="en-US" smtClean="0"/>
              <a:pPr/>
              <a:t>2016/7/28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34B3-E3B7-4E46-A5A7-6CEDCEFC06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8A31-EF15-470F-8ECA-D8DF42014F33}" type="datetime1">
              <a:rPr lang="zh-TW" altLang="en-US" smtClean="0"/>
              <a:pPr/>
              <a:t>2016/7/28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34B3-E3B7-4E46-A5A7-6CEDCEFC06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F75B-080F-4750-A43F-CA87B482BE5D}" type="datetime1">
              <a:rPr lang="zh-TW" altLang="en-US" smtClean="0"/>
              <a:pPr/>
              <a:t>2016/7/28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34B3-E3B7-4E46-A5A7-6CEDCEFC06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56B33-DC01-4861-91FE-D4C5462A2F7B}" type="datetime1">
              <a:rPr lang="zh-TW" altLang="en-US" smtClean="0"/>
              <a:pPr/>
              <a:t>2016/7/28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34B3-E3B7-4E46-A5A7-6CEDCEFC06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5EF6-0A6D-4F55-A4F6-4CB5BA4FD344}" type="datetime1">
              <a:rPr lang="zh-TW" altLang="en-US" smtClean="0"/>
              <a:pPr/>
              <a:t>2016/7/28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34B3-E3B7-4E46-A5A7-6CEDCEFC06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AE9F-5061-4CF7-B509-A89E7D0D1F59}" type="datetime1">
              <a:rPr lang="zh-TW" altLang="en-US" smtClean="0"/>
              <a:pPr/>
              <a:t>2016/7/28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34B3-E3B7-4E46-A5A7-6CEDCEFC06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6A5C-3F82-4FE3-9BA4-877E69483D54}" type="datetime1">
              <a:rPr lang="zh-TW" altLang="en-US" smtClean="0"/>
              <a:pPr/>
              <a:t>2016/7/28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34B3-E3B7-4E46-A5A7-6CEDCEFC06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886F-5CB5-4F4F-8C98-89332F290F82}" type="datetime1">
              <a:rPr lang="zh-TW" altLang="en-US" smtClean="0"/>
              <a:pPr/>
              <a:t>2016/7/28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34B3-E3B7-4E46-A5A7-6CEDCEFC06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56E8-AE5B-4332-B8F8-82BE64AD0241}" type="datetime1">
              <a:rPr lang="zh-TW" altLang="en-US" smtClean="0"/>
              <a:pPr/>
              <a:t>2016/7/28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34B3-E3B7-4E46-A5A7-6CEDCEFC06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427FF-A7EF-46D0-9CD0-9B5A0EE55B40}" type="datetime1">
              <a:rPr lang="zh-TW" altLang="en-US" smtClean="0"/>
              <a:pPr/>
              <a:t>2016/7/28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F34B3-E3B7-4E46-A5A7-6CEDCEFC06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backgroun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34B3-E3B7-4E46-A5A7-6CEDCEFC0617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4294967295"/>
          </p:nvPr>
        </p:nvSpPr>
        <p:spPr>
          <a:xfrm>
            <a:off x="0" y="4000504"/>
            <a:ext cx="9144000" cy="2286016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4000" dirty="0" smtClean="0">
                <a:solidFill>
                  <a:srgbClr val="002060"/>
                </a:solidFill>
              </a:rPr>
              <a:t>樂揪遊揪團系統</a:t>
            </a:r>
            <a:endParaRPr lang="en-US" altLang="zh-TW" sz="4000" dirty="0" smtClean="0">
              <a:solidFill>
                <a:srgbClr val="002060"/>
              </a:solidFill>
            </a:endParaRPr>
          </a:p>
          <a:p>
            <a:pPr algn="ctr">
              <a:buNone/>
            </a:pPr>
            <a:endParaRPr lang="en-US" altLang="zh-TW" sz="4000" dirty="0" smtClean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en-US" altLang="zh-TW" sz="3000" dirty="0" smtClean="0">
                <a:solidFill>
                  <a:srgbClr val="002060"/>
                </a:solidFill>
              </a:rPr>
              <a:t>88</a:t>
            </a:r>
            <a:r>
              <a:rPr lang="zh-TW" altLang="en-US" sz="3000" dirty="0" smtClean="0">
                <a:solidFill>
                  <a:srgbClr val="002060"/>
                </a:solidFill>
              </a:rPr>
              <a:t>期    第四組</a:t>
            </a:r>
            <a:endParaRPr lang="en-US" altLang="zh-TW" sz="3000" dirty="0" smtClean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zh-TW" altLang="en-US" sz="2800" dirty="0" smtClean="0">
                <a:solidFill>
                  <a:srgbClr val="002060"/>
                </a:solidFill>
              </a:rPr>
              <a:t>指導老師</a:t>
            </a:r>
            <a:r>
              <a:rPr lang="en-US" altLang="zh-TW" sz="2800" dirty="0" smtClean="0">
                <a:solidFill>
                  <a:srgbClr val="002060"/>
                </a:solidFill>
              </a:rPr>
              <a:t>:</a:t>
            </a:r>
            <a:r>
              <a:rPr lang="zh-TW" altLang="en-US" sz="2800" dirty="0" smtClean="0">
                <a:solidFill>
                  <a:srgbClr val="002060"/>
                </a:solidFill>
              </a:rPr>
              <a:t>李秋冬</a:t>
            </a:r>
            <a:endParaRPr lang="en-US" altLang="zh-TW" sz="2800" dirty="0" smtClean="0">
              <a:solidFill>
                <a:srgbClr val="002060"/>
              </a:solidFill>
            </a:endParaRPr>
          </a:p>
          <a:p>
            <a:pPr algn="ctr">
              <a:buNone/>
            </a:pPr>
            <a:endParaRPr lang="en-US" altLang="zh-TW" sz="4000" dirty="0" smtClean="0">
              <a:solidFill>
                <a:srgbClr val="002060"/>
              </a:solidFill>
            </a:endParaRPr>
          </a:p>
        </p:txBody>
      </p:sp>
      <p:pic>
        <p:nvPicPr>
          <p:cNvPr id="4" name="圖片 3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042" y="500042"/>
            <a:ext cx="5357850" cy="3429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34B3-E3B7-4E46-A5A7-6CEDCEFC0617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142976" y="285728"/>
            <a:ext cx="7543800" cy="868362"/>
          </a:xfrm>
        </p:spPr>
        <p:txBody>
          <a:bodyPr/>
          <a:lstStyle/>
          <a:p>
            <a:pPr algn="l"/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Node.js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7" name="圖片 6" descr="nodejs-web-lay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1571612"/>
            <a:ext cx="6858048" cy="3806521"/>
          </a:xfrm>
          <a:prstGeom prst="rect">
            <a:avLst/>
          </a:prstGeom>
        </p:spPr>
      </p:pic>
      <p:pic>
        <p:nvPicPr>
          <p:cNvPr id="8" name="圖片 7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72" y="5286388"/>
            <a:ext cx="1143008" cy="873073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</p:spPr>
      </p:pic>
      <p:pic>
        <p:nvPicPr>
          <p:cNvPr id="10" name="內容版面配置區 3" descr="logosmal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57166"/>
            <a:ext cx="952500" cy="723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400948" cy="928694"/>
          </a:xfrm>
        </p:spPr>
        <p:txBody>
          <a:bodyPr/>
          <a:lstStyle/>
          <a:p>
            <a:pPr algn="l"/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Bootstrap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7" name="內容版面配置區 6" descr="bootswatch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24" y="1357298"/>
            <a:ext cx="6712900" cy="4525963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34B3-E3B7-4E46-A5A7-6CEDCEFC0617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圖片 7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72" y="5286388"/>
            <a:ext cx="1143008" cy="873073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</p:spPr>
      </p:pic>
      <p:pic>
        <p:nvPicPr>
          <p:cNvPr id="9" name="內容版面配置區 3" descr="logosmal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57166"/>
            <a:ext cx="952500" cy="723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1538" y="214290"/>
            <a:ext cx="7543824" cy="1143000"/>
          </a:xfrm>
        </p:spPr>
        <p:txBody>
          <a:bodyPr/>
          <a:lstStyle/>
          <a:p>
            <a:pPr algn="l"/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環境軟體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</p:nvPr>
        </p:nvGraphicFramePr>
        <p:xfrm>
          <a:off x="1285852" y="1500174"/>
          <a:ext cx="6615130" cy="3500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34B3-E3B7-4E46-A5A7-6CEDCEFC0617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6" name="圖片 5" descr="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5272" y="5286388"/>
            <a:ext cx="1143008" cy="873073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</p:spPr>
      </p:pic>
      <p:pic>
        <p:nvPicPr>
          <p:cNvPr id="8" name="內容版面配置區 3" descr="logosmall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844" y="357166"/>
            <a:ext cx="952500" cy="723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14442" y="71414"/>
            <a:ext cx="7772400" cy="1255711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主要功能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網頁部份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71472" y="1357298"/>
            <a:ext cx="6400800" cy="4643470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揪團功能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altLang="zh-TW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l">
              <a:buFont typeface="Arial" pitchFamily="34" charset="0"/>
              <a:buChar char="•"/>
            </a:pPr>
            <a:r>
              <a:rPr lang="zh-TW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八種常用的類別</a:t>
            </a:r>
            <a:endParaRPr lang="en-US" altLang="zh-TW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l">
              <a:buFont typeface="Arial" pitchFamily="34" charset="0"/>
              <a:buChar char="•"/>
            </a:pPr>
            <a:r>
              <a:rPr lang="zh-TW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揪團維護</a:t>
            </a:r>
            <a:endParaRPr lang="en-US" altLang="zh-TW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 algn="l">
              <a:buFont typeface="Arial" pitchFamily="34" charset="0"/>
              <a:buChar char="•"/>
            </a:pP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審核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不審核</a:t>
            </a: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 algn="l">
              <a:buFont typeface="Arial" pitchFamily="34" charset="0"/>
              <a:buChar char="•"/>
            </a:pP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追蹤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粉絲</a:t>
            </a: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 algn="l">
              <a:buFont typeface="Arial" pitchFamily="34" charset="0"/>
              <a:buChar char="•"/>
            </a:pPr>
            <a:r>
              <a:rPr lang="en-US" altLang="zh-TW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HashTag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查詢</a:t>
            </a: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 algn="l">
              <a:buFont typeface="Arial" pitchFamily="34" charset="0"/>
              <a:buChar char="•"/>
            </a:pPr>
            <a:endParaRPr lang="en-US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l">
              <a:buFont typeface="Arial" pitchFamily="34" charset="0"/>
              <a:buChar char="•"/>
            </a:pPr>
            <a:r>
              <a:rPr lang="zh-TW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活動、會員評價</a:t>
            </a:r>
            <a:endParaRPr lang="en-US" altLang="zh-TW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l"/>
            <a:endParaRPr lang="en-US" altLang="zh-TW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34B3-E3B7-4E46-A5A7-6CEDCEFC0617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6" name="圖片 5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72" y="5286388"/>
            <a:ext cx="1143008" cy="873073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</p:spPr>
      </p:pic>
      <p:pic>
        <p:nvPicPr>
          <p:cNvPr id="8" name="內容版面配置區 3" descr="logosmal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57166"/>
            <a:ext cx="952500" cy="723900"/>
          </a:xfrm>
          <a:prstGeom prst="rect">
            <a:avLst/>
          </a:prstGeom>
        </p:spPr>
      </p:pic>
      <p:pic>
        <p:nvPicPr>
          <p:cNvPr id="10" name="圖片 9" descr="typ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48" y="1785926"/>
            <a:ext cx="7500958" cy="11959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2976" y="714356"/>
            <a:ext cx="7772400" cy="785818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即時聊天功能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zh-TW" altLang="en-US" dirty="0"/>
          </a:p>
        </p:txBody>
      </p:sp>
      <p:sp>
        <p:nvSpPr>
          <p:cNvPr id="12" name="副標題 11"/>
          <p:cNvSpPr>
            <a:spLocks noGrp="1"/>
          </p:cNvSpPr>
          <p:nvPr>
            <p:ph type="subTitle" idx="1"/>
          </p:nvPr>
        </p:nvSpPr>
        <p:spPr>
          <a:xfrm>
            <a:off x="714348" y="5643578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zh-TW" altLang="en-US" sz="2800" dirty="0" smtClean="0">
                <a:solidFill>
                  <a:schemeClr val="tx1"/>
                </a:solidFill>
              </a:rPr>
              <a:t>可以在網站任何一個頁面，進行聊天。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34B3-E3B7-4E46-A5A7-6CEDCEFC0617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5" name="內容版面配置區 3" descr="logosma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357166"/>
            <a:ext cx="952500" cy="723900"/>
          </a:xfrm>
          <a:prstGeom prst="rect">
            <a:avLst/>
          </a:prstGeom>
        </p:spPr>
      </p:pic>
      <p:pic>
        <p:nvPicPr>
          <p:cNvPr id="7" name="圖片 6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72" y="5286388"/>
            <a:ext cx="1143008" cy="873073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</p:spPr>
      </p:pic>
      <p:pic>
        <p:nvPicPr>
          <p:cNvPr id="8" name="圖片 7" descr="聊天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1643050"/>
            <a:ext cx="7953430" cy="357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71538" y="71414"/>
            <a:ext cx="7772400" cy="1470025"/>
          </a:xfrm>
        </p:spPr>
        <p:txBody>
          <a:bodyPr/>
          <a:lstStyle/>
          <a:p>
            <a:pPr algn="l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即時視訊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071538" y="4500570"/>
            <a:ext cx="6400800" cy="1752600"/>
          </a:xfrm>
        </p:spPr>
        <p:txBody>
          <a:bodyPr/>
          <a:lstStyle/>
          <a:p>
            <a:pPr algn="l"/>
            <a:r>
              <a:rPr lang="zh-TW" altLang="en-US" dirty="0" smtClean="0">
                <a:solidFill>
                  <a:schemeClr val="tx1"/>
                </a:solidFill>
              </a:rPr>
              <a:t>可以跟進行視訊的功能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34B3-E3B7-4E46-A5A7-6CEDCEFC0617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5" name="內容版面配置區 3" descr="logosma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419084"/>
            <a:ext cx="952500" cy="723900"/>
          </a:xfrm>
          <a:prstGeom prst="rect">
            <a:avLst/>
          </a:prstGeom>
        </p:spPr>
      </p:pic>
      <p:pic>
        <p:nvPicPr>
          <p:cNvPr id="6" name="圖片 5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72" y="5286388"/>
            <a:ext cx="1143008" cy="873073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</p:spPr>
      </p:pic>
      <p:pic>
        <p:nvPicPr>
          <p:cNvPr id="12" name="圖片 11" descr="messageImage_146959805424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1214422"/>
            <a:ext cx="3819025" cy="2928934"/>
          </a:xfrm>
          <a:prstGeom prst="rect">
            <a:avLst/>
          </a:prstGeom>
        </p:spPr>
      </p:pic>
      <p:pic>
        <p:nvPicPr>
          <p:cNvPr id="11" name="圖片 10" descr="未命名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7686" y="1214422"/>
            <a:ext cx="4232615" cy="28871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71538" y="285728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會員管理功能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</a:b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>
          <a:xfrm>
            <a:off x="785786" y="5500702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zh-TW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註冊會員、</a:t>
            </a:r>
            <a:r>
              <a:rPr lang="en-US" altLang="zh-TW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FB</a:t>
            </a:r>
            <a:r>
              <a:rPr lang="zh-TW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登入、停權會員，被停權的會員無法加入活動。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34B3-E3B7-4E46-A5A7-6CEDCEFC0617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1142984"/>
            <a:ext cx="6577013" cy="421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內容版面配置區 3" descr="logosmal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357166"/>
            <a:ext cx="952500" cy="723900"/>
          </a:xfrm>
          <a:prstGeom prst="rect">
            <a:avLst/>
          </a:prstGeom>
        </p:spPr>
      </p:pic>
      <p:pic>
        <p:nvPicPr>
          <p:cNvPr id="6" name="圖片 5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272" y="5286388"/>
            <a:ext cx="1143008" cy="873073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34B3-E3B7-4E46-A5A7-6CEDCEFC0617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4294967295"/>
          </p:nvPr>
        </p:nvSpPr>
        <p:spPr>
          <a:xfrm>
            <a:off x="357158" y="1142984"/>
            <a:ext cx="6629400" cy="363855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GCM</a:t>
            </a:r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推播</a:t>
            </a:r>
            <a:endParaRPr lang="en-US" altLang="zh-TW" sz="40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" name="圖片 5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72" y="5286388"/>
            <a:ext cx="1143008" cy="873073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</p:spPr>
      </p:pic>
      <p:sp>
        <p:nvSpPr>
          <p:cNvPr id="7" name="矩形 6"/>
          <p:cNvSpPr/>
          <p:nvPr/>
        </p:nvSpPr>
        <p:spPr>
          <a:xfrm>
            <a:off x="1058736" y="230667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dirty="0" smtClean="0">
                <a:latin typeface="微軟正黑體" pitchFamily="34" charset="-120"/>
                <a:ea typeface="微軟正黑體" pitchFamily="34" charset="-120"/>
              </a:rPr>
              <a:t>手機部份</a:t>
            </a:r>
            <a:endParaRPr lang="en-US" altLang="zh-TW" sz="44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8" name="內容版面配置區 3" descr="logosmal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214290"/>
            <a:ext cx="952500" cy="723900"/>
          </a:xfrm>
          <a:prstGeom prst="rect">
            <a:avLst/>
          </a:prstGeom>
        </p:spPr>
      </p:pic>
      <p:pic>
        <p:nvPicPr>
          <p:cNvPr id="9" name="圖片 8" descr="推波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92" y="1500174"/>
            <a:ext cx="2500330" cy="4803912"/>
          </a:xfrm>
          <a:prstGeom prst="rect">
            <a:avLst/>
          </a:prstGeom>
        </p:spPr>
      </p:pic>
      <p:sp>
        <p:nvSpPr>
          <p:cNvPr id="12" name="橢圓 11"/>
          <p:cNvSpPr/>
          <p:nvPr/>
        </p:nvSpPr>
        <p:spPr>
          <a:xfrm>
            <a:off x="2857488" y="2500306"/>
            <a:ext cx="3500462" cy="8572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1142976" y="0"/>
            <a:ext cx="7772400" cy="14700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428596" y="1142984"/>
            <a:ext cx="6400800" cy="5500726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zh-TW" altLang="en-US" sz="4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跨平台聊天室</a:t>
            </a:r>
            <a:endParaRPr lang="en-US" altLang="zh-TW" sz="40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sz="2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可以透過手機與網頁即時聊天</a:t>
            </a:r>
            <a:endParaRPr lang="en-US" altLang="zh-TW" sz="28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34B3-E3B7-4E46-A5A7-6CEDCEFC0617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3" name="內容版面配置區 3" descr="logosma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357166"/>
            <a:ext cx="952500" cy="723900"/>
          </a:xfrm>
          <a:prstGeom prst="rect">
            <a:avLst/>
          </a:prstGeom>
        </p:spPr>
      </p:pic>
      <p:pic>
        <p:nvPicPr>
          <p:cNvPr id="6" name="圖片 5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72" y="5286388"/>
            <a:ext cx="1143008" cy="873073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</p:spPr>
      </p:pic>
      <p:pic>
        <p:nvPicPr>
          <p:cNvPr id="8" name="圖片 7" descr="推播_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356" y="1785926"/>
            <a:ext cx="5572164" cy="40382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7242" y="1600200"/>
            <a:ext cx="8229600" cy="4525963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語音自介</a:t>
            </a:r>
            <a:endParaRPr lang="en-US" altLang="zh-TW" sz="4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FB</a:t>
            </a:r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登入</a:t>
            </a:r>
            <a:endParaRPr lang="en-US" altLang="zh-TW" sz="4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揪團資訊</a:t>
            </a:r>
            <a:endParaRPr lang="en-US" altLang="zh-TW" sz="4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視訊</a:t>
            </a:r>
            <a:endParaRPr lang="en-US" altLang="zh-TW" sz="40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34B3-E3B7-4E46-A5A7-6CEDCEFC0617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5" name="內容版面配置區 3" descr="logosma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14290"/>
            <a:ext cx="952500" cy="723900"/>
          </a:xfrm>
          <a:prstGeom prst="rect">
            <a:avLst/>
          </a:prstGeom>
        </p:spPr>
      </p:pic>
      <p:pic>
        <p:nvPicPr>
          <p:cNvPr id="6" name="圖片 5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72" y="5286388"/>
            <a:ext cx="1143008" cy="873073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1357290" y="214290"/>
            <a:ext cx="6600844" cy="1470025"/>
          </a:xfrm>
        </p:spPr>
        <p:txBody>
          <a:bodyPr/>
          <a:lstStyle/>
          <a:p>
            <a:pPr algn="l"/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Agenda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385910" y="1500174"/>
            <a:ext cx="6400800" cy="3924312"/>
          </a:xfrm>
        </p:spPr>
        <p:txBody>
          <a:bodyPr>
            <a:normAutofit lnSpcReduction="10000"/>
          </a:bodyPr>
          <a:lstStyle/>
          <a:p>
            <a:pPr marL="514350" indent="-514350" algn="l">
              <a:buFont typeface="Arial" pitchFamily="34" charset="0"/>
              <a:buChar char="•"/>
            </a:pP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緣起</a:t>
            </a:r>
            <a:endParaRPr lang="en-US" altLang="zh-TW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514350" indent="-514350" algn="l">
              <a:buFont typeface="Arial" pitchFamily="34" charset="0"/>
              <a:buChar char="•"/>
            </a:pP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特色介紹</a:t>
            </a:r>
            <a:endParaRPr lang="en-US" altLang="zh-TW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514350" indent="-514350" algn="l">
              <a:buFont typeface="Arial" pitchFamily="34" charset="0"/>
              <a:buChar char="•"/>
            </a:pP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所使用到的技術</a:t>
            </a:r>
            <a:endParaRPr lang="en-US" altLang="zh-TW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514350" indent="-514350" algn="l">
              <a:buFont typeface="Arial" pitchFamily="34" charset="0"/>
              <a:buChar char="•"/>
            </a:pP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環境軟體</a:t>
            </a:r>
            <a:endParaRPr lang="en-US" altLang="zh-TW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l">
              <a:buFont typeface="Arial" pitchFamily="34" charset="0"/>
              <a:buChar char="•"/>
            </a:pP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  主要功能</a:t>
            </a:r>
            <a:endParaRPr lang="en-US" altLang="zh-TW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TW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  </a:t>
            </a: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成員名單</a:t>
            </a:r>
            <a:endParaRPr lang="en-US" altLang="zh-TW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l">
              <a:buFont typeface="Arial" pitchFamily="34" charset="0"/>
              <a:buChar char="•"/>
            </a:pP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  工作分配</a:t>
            </a:r>
            <a:endParaRPr lang="en-US" altLang="zh-TW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l">
              <a:buFont typeface="Arial" pitchFamily="34" charset="0"/>
              <a:buChar char="•"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34B3-E3B7-4E46-A5A7-6CEDCEFC0617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3" name="圖片 2" descr="logosmal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38" y="500042"/>
            <a:ext cx="952500" cy="723900"/>
          </a:xfrm>
          <a:prstGeom prst="rect">
            <a:avLst/>
          </a:prstGeom>
        </p:spPr>
      </p:pic>
      <p:pic>
        <p:nvPicPr>
          <p:cNvPr id="7" name="圖片 6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272" y="5286388"/>
            <a:ext cx="1143008" cy="873073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1000100" y="285728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地圖查找附近揪團</a:t>
            </a:r>
            <a:r>
              <a:rPr lang="en-US" altLang="zh-TW" dirty="0" smtClean="0">
                <a:solidFill>
                  <a:schemeClr val="tx2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dirty="0" smtClean="0">
                <a:solidFill>
                  <a:schemeClr val="tx2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</a:br>
            <a:endParaRPr lang="zh-TW" altLang="en-US" dirty="0">
              <a:solidFill>
                <a:schemeClr val="tx2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副標題 7"/>
          <p:cNvSpPr>
            <a:spLocks noGrp="1"/>
          </p:cNvSpPr>
          <p:nvPr>
            <p:ph type="subTitle" idx="1"/>
          </p:nvPr>
        </p:nvSpPr>
        <p:spPr>
          <a:xfrm>
            <a:off x="357158" y="4462482"/>
            <a:ext cx="6400800" cy="1752600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pPr algn="l"/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根據所在位置列出附近的揪團。</a:t>
            </a:r>
            <a:endParaRPr lang="zh-TW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34B3-E3B7-4E46-A5A7-6CEDCEFC0617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3" name="內容版面配置區 3" descr="logosma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357166"/>
            <a:ext cx="952500" cy="723900"/>
          </a:xfrm>
          <a:prstGeom prst="rect">
            <a:avLst/>
          </a:prstGeom>
        </p:spPr>
      </p:pic>
      <p:pic>
        <p:nvPicPr>
          <p:cNvPr id="4" name="圖片 3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72" y="5286388"/>
            <a:ext cx="1143008" cy="873073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</p:spPr>
      </p:pic>
      <p:pic>
        <p:nvPicPr>
          <p:cNvPr id="7" name="圖片 6" descr="1129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802" y="1000108"/>
            <a:ext cx="3000396" cy="4643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48" y="5286388"/>
            <a:ext cx="1071570" cy="818506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</p:spPr>
      </p:pic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1214414" y="274638"/>
            <a:ext cx="7472386" cy="1143000"/>
          </a:xfrm>
        </p:spPr>
        <p:txBody>
          <a:bodyPr/>
          <a:lstStyle/>
          <a:p>
            <a:pPr algn="l"/>
            <a:r>
              <a:rPr lang="zh-TW" altLang="en-US" dirty="0" smtClean="0"/>
              <a:t>成員名單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34B3-E3B7-4E46-A5A7-6CEDCEFC0617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2844" y="1428736"/>
            <a:ext cx="84296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altLang="zh-TW" sz="2800" dirty="0" smtClean="0"/>
          </a:p>
          <a:p>
            <a:pPr>
              <a:buFont typeface="Arial" pitchFamily="34" charset="0"/>
              <a:buChar char="•"/>
            </a:pPr>
            <a:r>
              <a:rPr lang="zh-TW" altLang="en-US" sz="2800" dirty="0" smtClean="0"/>
              <a:t>組長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李儼哲</a:t>
            </a:r>
            <a:endParaRPr lang="en-US" altLang="zh-TW" sz="2800" dirty="0" smtClean="0"/>
          </a:p>
          <a:p>
            <a:pPr>
              <a:buFont typeface="Arial" pitchFamily="34" charset="0"/>
              <a:buChar char="•"/>
            </a:pPr>
            <a:endParaRPr lang="en-US" altLang="zh-TW" sz="2800" dirty="0" smtClean="0"/>
          </a:p>
          <a:p>
            <a:pPr>
              <a:buFont typeface="Arial" pitchFamily="34" charset="0"/>
              <a:buChar char="•"/>
            </a:pPr>
            <a:r>
              <a:rPr lang="zh-TW" altLang="en-US" sz="2800" dirty="0" smtClean="0"/>
              <a:t>組員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王富琳、洪仕謙、史惟成 、李岳駿、劉奕廷</a:t>
            </a:r>
            <a:endParaRPr lang="en-US" altLang="zh-TW" sz="2800" dirty="0" smtClean="0"/>
          </a:p>
        </p:txBody>
      </p:sp>
      <p:pic>
        <p:nvPicPr>
          <p:cNvPr id="10" name="內容版面配置區 3" descr="logosmal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357166"/>
            <a:ext cx="952500" cy="723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400948" cy="1143000"/>
          </a:xfrm>
        </p:spPr>
        <p:txBody>
          <a:bodyPr>
            <a:normAutofit/>
          </a:bodyPr>
          <a:lstStyle/>
          <a:p>
            <a:pPr algn="l"/>
            <a:r>
              <a:rPr lang="zh-TW" altLang="en-US" sz="4000" dirty="0" smtClean="0"/>
              <a:t>工作分配</a:t>
            </a:r>
            <a:endParaRPr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34B3-E3B7-4E46-A5A7-6CEDCEFC0617}" type="slidenum">
              <a:rPr lang="zh-TW" altLang="en-US" smtClean="0"/>
              <a:pPr/>
              <a:t>22</a:t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57158" y="1357298"/>
          <a:ext cx="8429688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948"/>
                <a:gridCol w="1404948"/>
                <a:gridCol w="1404948"/>
                <a:gridCol w="1404948"/>
                <a:gridCol w="1404948"/>
                <a:gridCol w="1404948"/>
              </a:tblGrid>
              <a:tr h="381795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李儼哲</a:t>
                      </a:r>
                      <a:endParaRPr lang="en-US" altLang="zh-TW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r>
                        <a:rPr lang="en-US" altLang="zh-TW" sz="16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WebRTC</a:t>
                      </a:r>
                      <a:endParaRPr lang="en-US" altLang="zh-TW" sz="1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r>
                        <a:rPr lang="zh-TW" alt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開發</a:t>
                      </a:r>
                      <a:endParaRPr lang="en-US" altLang="zh-TW" sz="1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endParaRPr lang="en-US" altLang="zh-TW" sz="1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r>
                        <a:rPr lang="zh-TW" alt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架設</a:t>
                      </a:r>
                      <a:r>
                        <a:rPr lang="en-US" altLang="zh-TW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SERVER</a:t>
                      </a:r>
                    </a:p>
                    <a:p>
                      <a:pPr algn="ctr"/>
                      <a:endParaRPr lang="en-US" altLang="zh-TW" sz="1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endParaRPr lang="en-US" altLang="zh-TW" sz="1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r>
                        <a:rPr lang="zh-TW" alt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版面配置</a:t>
                      </a:r>
                      <a:endParaRPr lang="en-US" altLang="zh-TW" sz="1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endParaRPr lang="en-US" altLang="zh-TW" sz="1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endParaRPr lang="en-US" altLang="zh-TW" sz="1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endParaRPr lang="en-US" altLang="zh-TW" sz="1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r>
                        <a:rPr lang="zh-TW" alt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系統整合</a:t>
                      </a:r>
                      <a:endParaRPr lang="en-US" altLang="zh-TW" sz="1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王富琳</a:t>
                      </a:r>
                      <a:endParaRPr lang="en-US" altLang="zh-TW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r>
                        <a:rPr lang="en-US" altLang="zh-TW" sz="16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SignalR</a:t>
                      </a:r>
                      <a:r>
                        <a:rPr lang="zh-TW" alt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開發</a:t>
                      </a:r>
                      <a:endParaRPr lang="en-US" altLang="zh-TW" sz="1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endParaRPr lang="en-US" altLang="zh-TW" sz="1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endParaRPr lang="en-US" altLang="zh-TW" sz="1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r>
                        <a:rPr lang="zh-TW" alt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登入及註冊</a:t>
                      </a:r>
                      <a:endParaRPr lang="en-US" altLang="zh-TW" sz="1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r>
                        <a:rPr lang="zh-TW" alt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功能</a:t>
                      </a:r>
                      <a:endParaRPr lang="en-US" altLang="zh-TW" sz="1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endParaRPr lang="en-US" altLang="zh-TW" sz="1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Android</a:t>
                      </a:r>
                      <a:r>
                        <a:rPr lang="zh-TW" alt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手機</a:t>
                      </a:r>
                      <a:endParaRPr lang="en-US" altLang="zh-TW" sz="1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r>
                        <a:rPr lang="zh-TW" alt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應用軟體</a:t>
                      </a:r>
                      <a:endParaRPr lang="en-US" altLang="zh-TW" sz="1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r>
                        <a:rPr lang="zh-TW" alt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開發</a:t>
                      </a:r>
                      <a:endParaRPr lang="en-US" altLang="zh-TW" sz="1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endParaRPr lang="en-US" altLang="zh-TW" sz="1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r>
                        <a:rPr lang="zh-TW" alt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撰寫</a:t>
                      </a:r>
                      <a:r>
                        <a:rPr lang="en-US" altLang="zh-TW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web</a:t>
                      </a:r>
                      <a:r>
                        <a:rPr lang="zh-TW" alt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與</a:t>
                      </a:r>
                      <a:r>
                        <a:rPr lang="en-US" altLang="zh-TW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Android</a:t>
                      </a:r>
                      <a:r>
                        <a:rPr lang="zh-TW" alt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資料傳輸</a:t>
                      </a:r>
                      <a:endParaRPr lang="en-US" altLang="zh-TW" sz="1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洪仕謙</a:t>
                      </a:r>
                      <a:endParaRPr lang="en-US" altLang="zh-TW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SignalR</a:t>
                      </a:r>
                      <a:r>
                        <a:rPr lang="zh-TW" alt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開發</a:t>
                      </a:r>
                      <a:endParaRPr lang="en-US" altLang="zh-TW" sz="1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endParaRPr lang="en-US" altLang="zh-TW" sz="1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endParaRPr lang="en-US" altLang="zh-TW" sz="1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r>
                        <a:rPr lang="zh-TW" alt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資料庫</a:t>
                      </a:r>
                      <a:endParaRPr lang="en-US" altLang="zh-TW" sz="1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r>
                        <a:rPr lang="zh-TW" alt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管理</a:t>
                      </a:r>
                      <a:endParaRPr lang="en-US" altLang="zh-TW" sz="1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endParaRPr lang="en-US" altLang="zh-TW" sz="1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r>
                        <a:rPr lang="zh-TW" alt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雲端硬碟</a:t>
                      </a:r>
                      <a:endParaRPr lang="en-US" altLang="zh-TW" sz="1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r>
                        <a:rPr lang="zh-TW" alt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管理</a:t>
                      </a:r>
                      <a:endParaRPr lang="en-US" altLang="zh-TW" sz="1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endParaRPr lang="en-US" altLang="zh-TW" sz="1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endParaRPr lang="en-US" altLang="zh-TW" sz="1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Web</a:t>
                      </a:r>
                      <a:r>
                        <a:rPr lang="zh-TW" alt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功能</a:t>
                      </a:r>
                      <a:endParaRPr lang="en-US" altLang="zh-TW" sz="1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r>
                        <a:rPr lang="zh-TW" alt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開發</a:t>
                      </a:r>
                      <a:endParaRPr lang="zh-TW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史惟成</a:t>
                      </a:r>
                      <a:endParaRPr lang="en-US" altLang="zh-TW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r>
                        <a:rPr lang="zh-TW" alt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環境資料</a:t>
                      </a:r>
                      <a:endParaRPr lang="en-US" altLang="zh-TW" sz="1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r>
                        <a:rPr lang="zh-TW" alt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建置</a:t>
                      </a:r>
                      <a:endParaRPr lang="en-US" altLang="zh-TW" sz="1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endParaRPr lang="en-US" altLang="zh-TW" sz="1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r>
                        <a:rPr lang="zh-TW" alt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專案文書</a:t>
                      </a:r>
                      <a:endParaRPr lang="en-US" altLang="zh-TW" sz="1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r>
                        <a:rPr lang="zh-TW" alt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整理</a:t>
                      </a:r>
                      <a:endParaRPr lang="zh-TW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李岳駿</a:t>
                      </a:r>
                      <a:endParaRPr lang="en-US" altLang="zh-TW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endParaRPr lang="en-US" altLang="zh-TW" sz="1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r>
                        <a:rPr lang="zh-TW" alt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環境資料</a:t>
                      </a:r>
                      <a:endParaRPr lang="en-US" altLang="zh-TW" sz="1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r>
                        <a:rPr lang="zh-TW" alt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建置</a:t>
                      </a:r>
                      <a:endParaRPr lang="en-US" altLang="zh-TW" sz="1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endParaRPr lang="en-US" altLang="zh-TW" sz="1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r>
                        <a:rPr lang="zh-TW" alt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專案文書</a:t>
                      </a:r>
                      <a:endParaRPr lang="en-US" altLang="zh-TW" sz="1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r>
                        <a:rPr lang="zh-TW" alt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整理</a:t>
                      </a:r>
                    </a:p>
                    <a:p>
                      <a:pPr algn="ctr"/>
                      <a:endParaRPr lang="en-US" altLang="zh-TW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劉奕廷</a:t>
                      </a:r>
                      <a:endParaRPr lang="en-US" altLang="zh-TW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r>
                        <a:rPr lang="zh-TW" alt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後端維護</a:t>
                      </a:r>
                      <a:endParaRPr lang="en-US" altLang="zh-TW" sz="1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endParaRPr lang="en-US" altLang="zh-TW" sz="1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endParaRPr lang="en-US" altLang="zh-TW" sz="1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管理員</a:t>
                      </a:r>
                      <a:endParaRPr lang="en-US" altLang="zh-TW" sz="1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功能開發</a:t>
                      </a:r>
                      <a:endParaRPr lang="en-US" altLang="zh-TW" sz="1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endParaRPr lang="en-US" altLang="zh-TW" sz="1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r>
                        <a:rPr lang="zh-TW" alt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文書記錄</a:t>
                      </a:r>
                      <a:endParaRPr lang="en-US" altLang="zh-TW" sz="1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endParaRPr lang="en-US" altLang="zh-TW" sz="1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endParaRPr lang="en-US" altLang="zh-TW" sz="1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" name="圖片 7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72" y="5286388"/>
            <a:ext cx="1143008" cy="873073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</p:spPr>
      </p:pic>
      <p:pic>
        <p:nvPicPr>
          <p:cNvPr id="9" name="內容版面配置區 3" descr="logosmal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357166"/>
            <a:ext cx="952500" cy="723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34B3-E3B7-4E46-A5A7-6CEDCEFC0617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928794" y="1714488"/>
            <a:ext cx="500066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8800" b="1" dirty="0" smtClean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謝謝</a:t>
            </a:r>
            <a:endParaRPr lang="en-US" altLang="zh-TW" sz="8800" b="1" dirty="0" smtClean="0">
              <a:ln w="12700">
                <a:solidFill>
                  <a:schemeClr val="bg1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8" name="圖片 7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72" y="5286388"/>
            <a:ext cx="1143008" cy="873073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</p:spPr>
      </p:pic>
      <p:pic>
        <p:nvPicPr>
          <p:cNvPr id="7" name="內容版面配置區 3" descr="logosmal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357166"/>
            <a:ext cx="952500" cy="723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72" y="5286388"/>
            <a:ext cx="1143008" cy="873073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</p:spPr>
      </p:pic>
      <p:sp>
        <p:nvSpPr>
          <p:cNvPr id="6" name="標題 5"/>
          <p:cNvSpPr>
            <a:spLocks noGrp="1"/>
          </p:cNvSpPr>
          <p:nvPr>
            <p:ph type="ctrTitle"/>
          </p:nvPr>
        </p:nvSpPr>
        <p:spPr>
          <a:xfrm>
            <a:off x="1214414" y="428605"/>
            <a:ext cx="7243786" cy="928693"/>
          </a:xfrm>
        </p:spPr>
        <p:txBody>
          <a:bodyPr/>
          <a:lstStyle/>
          <a:p>
            <a:pPr algn="l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緣起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>
          <a:xfrm>
            <a:off x="357158" y="1643050"/>
            <a:ext cx="8429684" cy="3924312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altLang="zh-TW" sz="2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PTT</a:t>
            </a:r>
            <a:r>
              <a:rPr lang="zh-TW" altLang="en-US" sz="2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上各種類型的</a:t>
            </a:r>
            <a:r>
              <a:rPr lang="zh-TW" altLang="en-US" sz="240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活動</a:t>
            </a:r>
            <a:r>
              <a:rPr lang="zh-TW" altLang="en-US" sz="240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看板的</a:t>
            </a:r>
            <a:r>
              <a:rPr lang="zh-TW" altLang="en-US" sz="2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揪團很多，但系統太封閉</a:t>
            </a:r>
          </a:p>
          <a:p>
            <a:pPr algn="l">
              <a:buFont typeface="Arial" pitchFamily="34" charset="0"/>
              <a:buChar char="•"/>
            </a:pPr>
            <a:endParaRPr lang="zh-TW" altLang="en-US" sz="24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l">
              <a:buFont typeface="Arial" pitchFamily="34" charset="0"/>
              <a:buChar char="•"/>
            </a:pPr>
            <a:r>
              <a:rPr lang="zh-TW" altLang="en-US" sz="2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雖然目前揪團與網購的網站與</a:t>
            </a:r>
            <a:r>
              <a:rPr lang="en-US" altLang="zh-TW" sz="2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APP</a:t>
            </a:r>
            <a:r>
              <a:rPr lang="zh-TW" altLang="en-US" sz="2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並不少，但揪團與各社交平台之間並無橫向整合</a:t>
            </a:r>
          </a:p>
          <a:p>
            <a:pPr algn="l">
              <a:buFont typeface="Arial" pitchFamily="34" charset="0"/>
              <a:buChar char="•"/>
            </a:pPr>
            <a:endParaRPr lang="zh-TW" altLang="en-US" sz="24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l">
              <a:buFont typeface="Arial" pitchFamily="34" charset="0"/>
              <a:buChar char="•"/>
            </a:pPr>
            <a:r>
              <a:rPr lang="zh-TW" altLang="en-US" sz="2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en-US" altLang="zh-TW" sz="2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PTT</a:t>
            </a:r>
            <a:r>
              <a:rPr lang="zh-TW" altLang="en-US" sz="2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網購版跨平台的特色輔以其他揪團、社交活動開發一個資訊平台</a:t>
            </a:r>
            <a:endParaRPr lang="zh-TW" altLang="en-US" sz="24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34B3-E3B7-4E46-A5A7-6CEDCEFC0617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pic>
        <p:nvPicPr>
          <p:cNvPr id="8" name="內容版面配置區 3" descr="logosmal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357166"/>
            <a:ext cx="952500" cy="723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85852" y="285728"/>
            <a:ext cx="8229600" cy="1143000"/>
          </a:xfrm>
        </p:spPr>
        <p:txBody>
          <a:bodyPr/>
          <a:lstStyle/>
          <a:p>
            <a:pPr algn="l"/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特色介紹</a:t>
            </a:r>
            <a:endParaRPr lang="zh-TW" altLang="en-US" dirty="0">
              <a:solidFill>
                <a:schemeClr val="bg2">
                  <a:lumMod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1472" y="1928802"/>
            <a:ext cx="8229600" cy="2714644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solidFill>
                  <a:schemeClr val="bg2">
                    <a:lumMod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en-US" altLang="zh-TW" sz="2800" dirty="0" smtClean="0">
                <a:solidFill>
                  <a:schemeClr val="bg2">
                    <a:lumMod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PTT</a:t>
            </a:r>
            <a:r>
              <a:rPr lang="zh-TW" altLang="en-US" sz="2800" dirty="0" smtClean="0">
                <a:solidFill>
                  <a:schemeClr val="bg2">
                    <a:lumMod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為樣板，取其長補其短，用</a:t>
            </a:r>
            <a:r>
              <a:rPr lang="en-US" altLang="zh-TW" sz="2800" dirty="0" smtClean="0">
                <a:solidFill>
                  <a:schemeClr val="bg2">
                    <a:lumMod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PTT</a:t>
            </a:r>
            <a:r>
              <a:rPr lang="zh-TW" altLang="en-US" sz="2800" dirty="0" smtClean="0">
                <a:solidFill>
                  <a:schemeClr val="bg2">
                    <a:lumMod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的自由度</a:t>
            </a:r>
            <a:endParaRPr lang="en-US" altLang="zh-TW" sz="2800" dirty="0" smtClean="0">
              <a:solidFill>
                <a:schemeClr val="bg2">
                  <a:lumMod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800" dirty="0" smtClean="0">
              <a:solidFill>
                <a:schemeClr val="bg2">
                  <a:lumMod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800" dirty="0" smtClean="0">
                <a:solidFill>
                  <a:schemeClr val="bg2">
                    <a:lumMod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PC</a:t>
            </a:r>
            <a:r>
              <a:rPr lang="zh-TW" altLang="en-US" sz="2800" dirty="0" smtClean="0">
                <a:solidFill>
                  <a:schemeClr val="bg2">
                    <a:lumMod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、手機跨平台的通訊</a:t>
            </a:r>
            <a:endParaRPr lang="en-US" altLang="zh-TW" sz="2800" dirty="0" smtClean="0">
              <a:solidFill>
                <a:schemeClr val="bg2">
                  <a:lumMod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800" dirty="0" smtClean="0">
              <a:solidFill>
                <a:schemeClr val="bg2">
                  <a:lumMod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800" dirty="0" smtClean="0">
                <a:solidFill>
                  <a:schemeClr val="bg2">
                    <a:lumMod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聊天、視訊的揪團軟體。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34B3-E3B7-4E46-A5A7-6CEDCEFC0617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5" name="內容版面配置區 3" descr="logosmal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357166"/>
            <a:ext cx="952500" cy="723900"/>
          </a:xfrm>
          <a:prstGeom prst="rect">
            <a:avLst/>
          </a:prstGeom>
        </p:spPr>
      </p:pic>
      <p:pic>
        <p:nvPicPr>
          <p:cNvPr id="6" name="圖片 5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272" y="5286388"/>
            <a:ext cx="1143008" cy="873073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logo.png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3281362" y="2443162"/>
            <a:ext cx="2581275" cy="19716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3000"/>
              </a:prstClr>
            </a:outerShdw>
            <a:reflection blurRad="6350" stA="50000" endA="300" endPos="55000" dir="5400000" sy="-100000" algn="bl" rotWithShape="0"/>
          </a:effec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00100" y="357166"/>
            <a:ext cx="7458100" cy="1143007"/>
          </a:xfrm>
        </p:spPr>
        <p:txBody>
          <a:bodyPr/>
          <a:lstStyle/>
          <a:p>
            <a:pPr algn="l"/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專題使用到的技術</a:t>
            </a:r>
            <a:endParaRPr lang="zh-TW" altLang="en-US" dirty="0">
              <a:solidFill>
                <a:schemeClr val="accent1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34B3-E3B7-4E46-A5A7-6CEDCEFC0617}" type="slidenum">
              <a:rPr lang="zh-TW" altLang="en-US" smtClean="0"/>
              <a:pPr/>
              <a:t>5</a:t>
            </a:fld>
            <a:endParaRPr lang="zh-TW" altLang="en-US"/>
          </a:p>
        </p:txBody>
      </p:sp>
      <p:graphicFrame>
        <p:nvGraphicFramePr>
          <p:cNvPr id="8" name="資料庫圖表 7"/>
          <p:cNvGraphicFramePr/>
          <p:nvPr/>
        </p:nvGraphicFramePr>
        <p:xfrm>
          <a:off x="642910" y="1357298"/>
          <a:ext cx="7500990" cy="492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圖片 2" descr="logosmall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06" y="561960"/>
            <a:ext cx="952500" cy="723900"/>
          </a:xfrm>
          <a:prstGeom prst="rect">
            <a:avLst/>
          </a:prstGeom>
        </p:spPr>
      </p:pic>
      <p:pic>
        <p:nvPicPr>
          <p:cNvPr id="7" name="圖片 6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72" y="5286388"/>
            <a:ext cx="1143008" cy="873073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28662" y="142852"/>
            <a:ext cx="7772400" cy="1470025"/>
          </a:xfrm>
        </p:spPr>
        <p:txBody>
          <a:bodyPr/>
          <a:lstStyle/>
          <a:p>
            <a:pPr algn="l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err="1" smtClean="0">
                <a:solidFill>
                  <a:schemeClr val="tx2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WebRTC</a:t>
            </a:r>
            <a:endParaRPr lang="zh-TW" altLang="en-US" dirty="0">
              <a:solidFill>
                <a:schemeClr val="tx2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14414" y="1000108"/>
            <a:ext cx="6400800" cy="642942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SERVER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34B3-E3B7-4E46-A5A7-6CEDCEFC0617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內容版面配置區 3" descr="logosmall.pn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428625"/>
            <a:ext cx="952500" cy="723900"/>
          </a:xfrm>
        </p:spPr>
      </p:pic>
      <p:pic>
        <p:nvPicPr>
          <p:cNvPr id="8" name="圖片 7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72" y="5286388"/>
            <a:ext cx="1143008" cy="873073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</p:spPr>
      </p:pic>
      <p:pic>
        <p:nvPicPr>
          <p:cNvPr id="14" name="圖片 13" descr="未命名-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71668" y="1357298"/>
            <a:ext cx="11858708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副標題 7"/>
          <p:cNvSpPr>
            <a:spLocks noGrp="1"/>
          </p:cNvSpPr>
          <p:nvPr>
            <p:ph type="subTitle" idx="1"/>
          </p:nvPr>
        </p:nvSpPr>
        <p:spPr>
          <a:xfrm>
            <a:off x="1428728" y="4857760"/>
            <a:ext cx="6400800" cy="1752600"/>
          </a:xfrm>
        </p:spPr>
        <p:txBody>
          <a:bodyPr/>
          <a:lstStyle/>
          <a:p>
            <a:pPr algn="l"/>
            <a:r>
              <a:rPr lang="en-US" altLang="zh-TW" dirty="0" smtClean="0">
                <a:solidFill>
                  <a:schemeClr val="tx2">
                    <a:lumMod val="75000"/>
                  </a:schemeClr>
                </a:solidFill>
              </a:rPr>
              <a:t>Client          peer to peer     Client</a:t>
            </a:r>
            <a:endParaRPr lang="zh-TW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34B3-E3B7-4E46-A5A7-6CEDCEFC0617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3" name="內容版面配置區 3" descr="logosma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428625"/>
            <a:ext cx="952500" cy="723900"/>
          </a:xfrm>
          <a:prstGeom prst="rect">
            <a:avLst/>
          </a:prstGeom>
        </p:spPr>
      </p:pic>
      <p:pic>
        <p:nvPicPr>
          <p:cNvPr id="4" name="圖片 3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72" y="5286388"/>
            <a:ext cx="1143008" cy="873073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</p:spPr>
      </p:pic>
      <p:pic>
        <p:nvPicPr>
          <p:cNvPr id="6" name="圖片 5" descr="peer-to-peer.png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14348" y="1357298"/>
            <a:ext cx="7072362" cy="4127060"/>
          </a:xfrm>
          <a:prstGeom prst="rect">
            <a:avLst/>
          </a:prstGeom>
        </p:spPr>
      </p:pic>
      <p:sp>
        <p:nvSpPr>
          <p:cNvPr id="9" name="副標題 7"/>
          <p:cNvSpPr txBox="1">
            <a:spLocks/>
          </p:cNvSpPr>
          <p:nvPr/>
        </p:nvSpPr>
        <p:spPr>
          <a:xfrm>
            <a:off x="1142976" y="128586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SERVER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>
            <a:off x="3143240" y="4391561"/>
            <a:ext cx="2214578" cy="1588"/>
          </a:xfrm>
          <a:prstGeom prst="straightConnector1">
            <a:avLst/>
          </a:prstGeom>
          <a:ln w="1143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rot="16200000" flipH="1">
            <a:off x="4643438" y="2928934"/>
            <a:ext cx="1143008" cy="1000132"/>
          </a:xfrm>
          <a:prstGeom prst="straightConnector1">
            <a:avLst/>
          </a:prstGeom>
          <a:ln w="114300"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rot="5400000" flipH="1" flipV="1">
            <a:off x="2786050" y="2797347"/>
            <a:ext cx="1214446" cy="1214446"/>
          </a:xfrm>
          <a:prstGeom prst="straightConnector1">
            <a:avLst/>
          </a:prstGeom>
          <a:ln w="114300"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34B3-E3B7-4E46-A5A7-6CEDCEFC0617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" name="內容版面配置區 3" descr="logosmall.pn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19038" y="419084"/>
            <a:ext cx="952500" cy="723900"/>
          </a:xfrm>
        </p:spPr>
      </p:pic>
      <p:sp>
        <p:nvSpPr>
          <p:cNvPr id="2" name="標題 1"/>
          <p:cNvSpPr>
            <a:spLocks noGrp="1"/>
          </p:cNvSpPr>
          <p:nvPr>
            <p:ph type="ctrTitle" idx="4294967295"/>
          </p:nvPr>
        </p:nvSpPr>
        <p:spPr>
          <a:xfrm>
            <a:off x="1143000" y="357166"/>
            <a:ext cx="8001000" cy="928688"/>
          </a:xfrm>
        </p:spPr>
        <p:txBody>
          <a:bodyPr/>
          <a:lstStyle/>
          <a:p>
            <a:pPr algn="l"/>
            <a:r>
              <a:rPr lang="en-US" altLang="zh-TW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SignalR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圖片 5" descr="signal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1214422"/>
            <a:ext cx="6931475" cy="4214842"/>
          </a:xfrm>
          <a:prstGeom prst="rect">
            <a:avLst/>
          </a:prstGeom>
        </p:spPr>
      </p:pic>
      <p:pic>
        <p:nvPicPr>
          <p:cNvPr id="8" name="圖片 7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272" y="5286388"/>
            <a:ext cx="1143008" cy="873073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34B3-E3B7-4E46-A5A7-6CEDCEFC0617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 idx="4294967295"/>
          </p:nvPr>
        </p:nvSpPr>
        <p:spPr>
          <a:xfrm>
            <a:off x="1142976" y="428604"/>
            <a:ext cx="7486650" cy="785812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WebSocket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 descr="logosma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419084"/>
            <a:ext cx="952500" cy="723900"/>
          </a:xfrm>
          <a:prstGeom prst="rect">
            <a:avLst/>
          </a:prstGeom>
        </p:spPr>
      </p:pic>
      <p:pic>
        <p:nvPicPr>
          <p:cNvPr id="6" name="圖片 5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72" y="5286388"/>
            <a:ext cx="1143008" cy="873073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</p:spPr>
      </p:pic>
      <p:pic>
        <p:nvPicPr>
          <p:cNvPr id="10" name="圖片 9" descr="WebSockets-Diagr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422" y="1285860"/>
            <a:ext cx="4305969" cy="38795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3391</TotalTime>
  <Words>375</Words>
  <Application>Microsoft Office PowerPoint</Application>
  <PresentationFormat>如螢幕大小 (4:3)</PresentationFormat>
  <Paragraphs>181</Paragraphs>
  <Slides>23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Office 佈景主題</vt:lpstr>
      <vt:lpstr>投影片 1</vt:lpstr>
      <vt:lpstr>Agenda</vt:lpstr>
      <vt:lpstr>緣起</vt:lpstr>
      <vt:lpstr>特色介紹</vt:lpstr>
      <vt:lpstr>專題使用到的技術</vt:lpstr>
      <vt:lpstr> WebRTC</vt:lpstr>
      <vt:lpstr>投影片 7</vt:lpstr>
      <vt:lpstr>SignalR</vt:lpstr>
      <vt:lpstr>WebSocket</vt:lpstr>
      <vt:lpstr>Node.js</vt:lpstr>
      <vt:lpstr>Bootstrap</vt:lpstr>
      <vt:lpstr>環境軟體</vt:lpstr>
      <vt:lpstr>主要功能(網頁部份)</vt:lpstr>
      <vt:lpstr>即時聊天功能 </vt:lpstr>
      <vt:lpstr>即時視訊</vt:lpstr>
      <vt:lpstr>會員管理功能 </vt:lpstr>
      <vt:lpstr>投影片 17</vt:lpstr>
      <vt:lpstr>投影片 18</vt:lpstr>
      <vt:lpstr>投影片 19</vt:lpstr>
      <vt:lpstr>地圖查找附近揪團 </vt:lpstr>
      <vt:lpstr>成員名單</vt:lpstr>
      <vt:lpstr>工作分配</vt:lpstr>
      <vt:lpstr>投影片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FunGo樂揪遊</dc:title>
  <dc:creator>iii</dc:creator>
  <cp:lastModifiedBy>liu</cp:lastModifiedBy>
  <cp:revision>263</cp:revision>
  <dcterms:created xsi:type="dcterms:W3CDTF">2016-07-18T07:15:46Z</dcterms:created>
  <dcterms:modified xsi:type="dcterms:W3CDTF">2016-07-28T15:43:21Z</dcterms:modified>
</cp:coreProperties>
</file>