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4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19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37AF39-7C62-1F48-9A82-9DC10266984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11A533-B1CF-8844-BA8A-1236ECFE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F2D0-628D-9F4A-AEC4-15CC9117C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2D64-06BF-2749-817B-BB6C89762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E4E1-38D1-554F-A1FB-354D8B0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6A99-F37C-544E-8D29-94931E3E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FF19-2AEE-F84B-B62F-472F72E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2707"/>
            <a:ext cx="10515600" cy="1325563"/>
          </a:xfrm>
        </p:spPr>
        <p:txBody>
          <a:bodyPr/>
          <a:lstStyle/>
          <a:p>
            <a:r>
              <a:rPr lang="en-US" dirty="0"/>
              <a:t>How to access a Dictionary?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D54EE-CD3C-0B44-8AE1-C453EB31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3" y="1111250"/>
            <a:ext cx="4000500" cy="18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128D6-21CD-E24C-A30A-C68EE3B4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23" y="3036093"/>
            <a:ext cx="11404600" cy="193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361C7C-74A3-4842-948B-99387AD91188}"/>
              </a:ext>
            </a:extLst>
          </p:cNvPr>
          <p:cNvSpPr txBox="1"/>
          <p:nvPr/>
        </p:nvSpPr>
        <p:spPr>
          <a:xfrm>
            <a:off x="5250094" y="1111250"/>
            <a:ext cx="6512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 statement when you put item and price, it is smart enough to know you are referring to 1</a:t>
            </a:r>
            <a:r>
              <a:rPr lang="en-US" baseline="30000" dirty="0"/>
              <a:t>st</a:t>
            </a:r>
            <a:r>
              <a:rPr lang="en-US" dirty="0"/>
              <a:t> element which is food and 2</a:t>
            </a:r>
            <a:r>
              <a:rPr lang="en-US" baseline="30000" dirty="0"/>
              <a:t>nd</a:t>
            </a:r>
            <a:r>
              <a:rPr lang="en-US" dirty="0"/>
              <a:t> element price</a:t>
            </a:r>
          </a:p>
          <a:p>
            <a:endParaRPr lang="en-US" dirty="0"/>
          </a:p>
          <a:p>
            <a:r>
              <a:rPr lang="en-US" dirty="0"/>
              <a:t>You can use anything x or y, item 1 or item 2, python will just treat it as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BFF4-4C05-784A-A207-9BACB667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3" y="5166516"/>
            <a:ext cx="2413000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016508-5703-7B4D-8A71-75F70C941613}"/>
              </a:ext>
            </a:extLst>
          </p:cNvPr>
          <p:cNvSpPr txBox="1"/>
          <p:nvPr/>
        </p:nvSpPr>
        <p:spPr>
          <a:xfrm>
            <a:off x="3584539" y="5815173"/>
            <a:ext cx="49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as above</a:t>
            </a:r>
          </a:p>
        </p:txBody>
      </p:sp>
    </p:spTree>
    <p:extLst>
      <p:ext uri="{BB962C8B-B14F-4D97-AF65-F5344CB8AC3E}">
        <p14:creationId xmlns:p14="http://schemas.microsoft.com/office/powerpoint/2010/main" val="8426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A346-DC8A-F340-BEE9-A67C748C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in the dictionary to match a key word?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646F6-C447-914D-862A-CD2D9D94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0" y="3282422"/>
            <a:ext cx="6108700" cy="34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1D380-4594-C340-B737-AC9A797C6892}"/>
              </a:ext>
            </a:extLst>
          </p:cNvPr>
          <p:cNvSpPr txBox="1"/>
          <p:nvPr/>
        </p:nvSpPr>
        <p:spPr>
          <a:xfrm>
            <a:off x="838200" y="1846879"/>
            <a:ext cx="1087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a search, we can use a regular expression module in Python called re, re has many function called built in for you to use like “search”. </a:t>
            </a:r>
          </a:p>
          <a:p>
            <a:endParaRPr lang="en-US" dirty="0"/>
          </a:p>
          <a:p>
            <a:r>
              <a:rPr lang="en-US" dirty="0"/>
              <a:t>To use re, just include “import re” in your python script, and you can start using its function call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13BEB8-F52F-D246-BD6E-9C93727B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0536"/>
            <a:ext cx="5814482" cy="25026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8F9ADE-0AF4-C441-9E7A-2D61F0F09FED}"/>
              </a:ext>
            </a:extLst>
          </p:cNvPr>
          <p:cNvSpPr txBox="1"/>
          <p:nvPr/>
        </p:nvSpPr>
        <p:spPr>
          <a:xfrm>
            <a:off x="7083741" y="3625322"/>
            <a:ext cx="4916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exercise we are going to use </a:t>
            </a:r>
            <a:br>
              <a:rPr lang="en-US" dirty="0"/>
            </a:br>
            <a:r>
              <a:rPr lang="en-US" dirty="0"/>
              <a:t>“search”</a:t>
            </a:r>
          </a:p>
          <a:p>
            <a:endParaRPr lang="en-US" dirty="0"/>
          </a:p>
          <a:p>
            <a:r>
              <a:rPr lang="en-US" dirty="0"/>
              <a:t>The syntax to use is 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(“keyword”, ”strings to be searched from”, additional condition)</a:t>
            </a:r>
          </a:p>
          <a:p>
            <a:endParaRPr lang="en-US" dirty="0"/>
          </a:p>
          <a:p>
            <a:r>
              <a:rPr lang="en-US" dirty="0"/>
              <a:t>If it finds x will return true else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0F17-6F81-6547-A852-169B06F0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6EB7-5DAA-C648-9D6C-68DD9B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 (“curry”, item, </a:t>
            </a:r>
            <a:r>
              <a:rPr lang="en-US" dirty="0" err="1"/>
              <a:t>re.IGNORECASE</a:t>
            </a:r>
            <a:r>
              <a:rPr lang="en-US" dirty="0"/>
              <a:t>)</a:t>
            </a:r>
          </a:p>
          <a:p>
            <a:r>
              <a:rPr lang="en-US" dirty="0"/>
              <a:t>“curry” is your key search</a:t>
            </a:r>
          </a:p>
          <a:p>
            <a:r>
              <a:rPr lang="en-US" dirty="0"/>
              <a:t>Item is where your item in the list</a:t>
            </a:r>
          </a:p>
          <a:p>
            <a:r>
              <a:rPr lang="en-US" dirty="0" err="1"/>
              <a:t>re.IGNORECASE</a:t>
            </a:r>
            <a:r>
              <a:rPr lang="en-US" dirty="0"/>
              <a:t> – is a function in re (if u use it it ignore all upper and lower case, so meaning it is case insensitive)</a:t>
            </a:r>
          </a:p>
          <a:p>
            <a:r>
              <a:rPr lang="en-US" dirty="0"/>
              <a:t>So if ”curry” is found x will return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0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07D2-5449-2543-AFE9-922A9B3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62686-A6A8-6E4D-B648-97E85EC9F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22" y="1690688"/>
            <a:ext cx="10515600" cy="1922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5CF92-0BFB-F348-B551-7EF167CCA27D}"/>
              </a:ext>
            </a:extLst>
          </p:cNvPr>
          <p:cNvSpPr txBox="1"/>
          <p:nvPr/>
        </p:nvSpPr>
        <p:spPr>
          <a:xfrm>
            <a:off x="714021" y="3939822"/>
            <a:ext cx="75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is a variable, you can use x, y or z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C9A47-0DE6-D34C-A13A-E36FAE66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1" y="4567767"/>
            <a:ext cx="5676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7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E4E1-38D1-554F-A1FB-354D8B0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List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6A99-F37C-544E-8D29-94931E3E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FF19-2AEE-F84B-B62F-472F72E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2707"/>
            <a:ext cx="10515600" cy="1325563"/>
          </a:xfrm>
        </p:spPr>
        <p:txBody>
          <a:bodyPr/>
          <a:lstStyle/>
          <a:p>
            <a:r>
              <a:rPr lang="en-US" dirty="0"/>
              <a:t>How to access a 2D list?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1C7C-74A3-4842-948B-99387AD91188}"/>
              </a:ext>
            </a:extLst>
          </p:cNvPr>
          <p:cNvSpPr txBox="1"/>
          <p:nvPr/>
        </p:nvSpPr>
        <p:spPr>
          <a:xfrm>
            <a:off x="949028" y="2064322"/>
            <a:ext cx="651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a 2D list above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16508-5703-7B4D-8A71-75F70C941613}"/>
              </a:ext>
            </a:extLst>
          </p:cNvPr>
          <p:cNvSpPr txBox="1"/>
          <p:nvPr/>
        </p:nvSpPr>
        <p:spPr>
          <a:xfrm>
            <a:off x="4205491" y="5784449"/>
            <a:ext cx="49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as indicated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F9395-CA1B-9F4E-B571-2EC531C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212523"/>
            <a:ext cx="10007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12788-1976-3747-9B4B-28192FE8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485546"/>
            <a:ext cx="11023600" cy="204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4E8B2-1337-2547-8C3D-1F9314BD8344}"/>
              </a:ext>
            </a:extLst>
          </p:cNvPr>
          <p:cNvSpPr txBox="1"/>
          <p:nvPr/>
        </p:nvSpPr>
        <p:spPr>
          <a:xfrm>
            <a:off x="759558" y="4662527"/>
            <a:ext cx="1003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a 2D list the syntax is similar except you don’t need the .item() at end of the list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A48FD2-64EF-164D-AE98-F3C5E484F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164140"/>
            <a:ext cx="293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7A5C-60B7-C74A-B784-97D6328E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30" y="155672"/>
            <a:ext cx="10364451" cy="1596177"/>
          </a:xfrm>
        </p:spPr>
        <p:txBody>
          <a:bodyPr/>
          <a:lstStyle/>
          <a:p>
            <a:r>
              <a:rPr lang="en-US" dirty="0"/>
              <a:t>How to access the 2D list?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BB099-F74A-5446-9719-77F2BCF8FDB0}"/>
              </a:ext>
            </a:extLst>
          </p:cNvPr>
          <p:cNvSpPr txBox="1"/>
          <p:nvPr/>
        </p:nvSpPr>
        <p:spPr>
          <a:xfrm>
            <a:off x="214489" y="3781778"/>
            <a:ext cx="9945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</a:t>
            </a:r>
            <a:r>
              <a:rPr lang="en-US" dirty="0" err="1"/>
              <a:t>dict</a:t>
            </a:r>
            <a:r>
              <a:rPr lang="en-US" dirty="0"/>
              <a:t> access method except you don’t need to use </a:t>
            </a:r>
            <a:r>
              <a:rPr lang="en-US" dirty="0" err="1"/>
              <a:t>thisfoodlist.item</a:t>
            </a:r>
            <a:r>
              <a:rPr lang="en-US" dirty="0"/>
              <a:t>(), you just use </a:t>
            </a:r>
            <a:r>
              <a:rPr lang="en-US" dirty="0" err="1"/>
              <a:t>thisfoolist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also can use the re import and use </a:t>
            </a:r>
            <a:r>
              <a:rPr lang="en-US" dirty="0" err="1"/>
              <a:t>re.search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remains the same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129DF-EB8D-EB41-81AF-DA59CC72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" y="1478051"/>
            <a:ext cx="11830755" cy="20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{D8B28AEE-13EC-7A4B-97BD-681EF92B2F2E}tf10001073</Template>
  <TotalTime>57</TotalTime>
  <Words>312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Explanation</vt:lpstr>
      <vt:lpstr>Dictionary Method</vt:lpstr>
      <vt:lpstr>How to access a Dictionary?</vt:lpstr>
      <vt:lpstr>How to search in the dictionary to match a key word?</vt:lpstr>
      <vt:lpstr>What we are using</vt:lpstr>
      <vt:lpstr>Actual code</vt:lpstr>
      <vt:lpstr>2D List Method</vt:lpstr>
      <vt:lpstr>How to access a 2D list?</vt:lpstr>
      <vt:lpstr>How to access the 2D list?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</dc:title>
  <dc:creator>Ronald Tan (ronaldt)</dc:creator>
  <cp:lastModifiedBy>Ronald Tan (ronaldt)</cp:lastModifiedBy>
  <cp:revision>6</cp:revision>
  <dcterms:created xsi:type="dcterms:W3CDTF">2019-11-18T05:59:34Z</dcterms:created>
  <dcterms:modified xsi:type="dcterms:W3CDTF">2019-11-18T06:56:40Z</dcterms:modified>
</cp:coreProperties>
</file>