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FDCBD-6930-945B-1B4E-DE51EA6D7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941110-AEC1-D146-64D3-FB3765BE3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2A2D8-65E4-5C40-0F82-44320517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8A8A-76D7-463C-ACD9-080482741959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ED09E-C5EA-4C78-CEF5-386EF579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A2EE99-348B-8E89-BC54-858DA0EF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107A-3B64-49BC-B1D8-444D1DEF5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24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31151-F04B-A1ED-F360-F44C8050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8891A7-27A6-0F95-16CB-04073BE8A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34AC8-7B63-F481-9218-CDFCAE25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8A8A-76D7-463C-ACD9-080482741959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6102CA-3C5E-4F2C-5172-1F7AE97F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3760BF-19AC-EA38-039D-526658B2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107A-3B64-49BC-B1D8-444D1DEF5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10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D571C4-916E-732B-487C-A97A83144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9B312C-84EB-10A8-D3E5-C168978E2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028F10-0784-E455-AF19-2D55B59D6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8A8A-76D7-463C-ACD9-080482741959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AAAAF-0BE1-0848-3F93-B73B657D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BEE2E-3FF4-E7DD-E533-D170DDBD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107A-3B64-49BC-B1D8-444D1DEF5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54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08306-F66E-24F2-FF3D-50069BDD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627636-205D-3ACE-A08A-1680711BB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A3423D-F0C1-AB23-368B-EFDECB53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8A8A-76D7-463C-ACD9-080482741959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97CE6-673A-882F-407E-1A4317B9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5D37D-6DCC-964B-FB9D-A7089AF9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107A-3B64-49BC-B1D8-444D1DEF5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90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2837D-2926-EBFF-0D6F-3F3E331E7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789222-4BEB-4785-BBCA-F7C66B68B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12FBA-2886-32FE-1D19-B0C0F02E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8A8A-76D7-463C-ACD9-080482741959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2FC95-62B2-92A3-6D9D-DA1FB04D8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BD180C-5C70-B60B-9C08-79E08C12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107A-3B64-49BC-B1D8-444D1DEF5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38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F99A1-2AFE-574A-7468-FEDEFD3CB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D7472-EAA3-2974-6D39-463891AEC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5DAD7-CDFB-856C-06A1-03229AF14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D221F2-8DD5-46AE-92D4-97E9F579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8A8A-76D7-463C-ACD9-080482741959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8C0418-7731-B909-E68A-9E4B9A46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41E551-B2D1-43FC-5406-F70B7DA2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107A-3B64-49BC-B1D8-444D1DEF5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54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4529F-BB11-69B8-588D-F96878218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5F73BC-87F1-02B8-3710-4949134F5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015A60-5CE2-7151-69FE-63D01EBC6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8A941A-91F0-60E4-DBB9-10A4E7F76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51695F-5BEA-96C3-AE4B-AAB47B3CB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B26693-89C9-1E48-F502-2057532D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8A8A-76D7-463C-ACD9-080482741959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805D8F-8BFA-90CA-3C8A-3EA1AAC9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C26F78-FA5F-AF84-FCB6-CB88CB24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107A-3B64-49BC-B1D8-444D1DEF5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96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5B99A-E164-85AB-617A-F13CB75A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501018-FA00-F953-A36F-711E3D5E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8A8A-76D7-463C-ACD9-080482741959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FC5A4A-426E-7135-F9F0-F0869C4C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6910E6-384A-6A96-387C-5DF34689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107A-3B64-49BC-B1D8-444D1DEF5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88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79FA49-CE0E-EC83-FC86-63FD637A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8A8A-76D7-463C-ACD9-080482741959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28072-F8FD-4018-F202-85BDE9E65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54906C-C594-333E-725C-9733C221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107A-3B64-49BC-B1D8-444D1DEF5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98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0D008-76F6-CA91-8D62-3883957F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00766-E2BB-3F69-E5D6-CD88E64D8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242711-DCE6-89E8-5176-A12654889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D139C0-C912-09EA-FA38-20A93525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8A8A-76D7-463C-ACD9-080482741959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215BEE-5738-CA25-2C0B-2D264C7E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4BCF63-2CE2-388C-09B3-C5EA8743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107A-3B64-49BC-B1D8-444D1DEF5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6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E1FE9-4EAC-0DB3-BFDD-7ACDA462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90178-A26D-FBBC-A068-FEB33C758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D62826-7516-7831-EBB2-2F0BA0FDB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DC7CF-A5D5-2185-6181-A18354EF2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8A8A-76D7-463C-ACD9-080482741959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0C1E35-54F8-FFCE-8CE5-EEE6A37C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CA195D-BCD4-AD35-EAFA-4EC6F1B8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107A-3B64-49BC-B1D8-444D1DEF5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36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66AADD-AC33-240E-4248-EF4667C35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2710AA-D59C-DD20-218A-E252C503C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80FE6-AF9E-2E65-E982-837E5615B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48A8A-76D7-463C-ACD9-080482741959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052C8-8157-833E-73E9-D5FE60298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A9838-5F5D-8253-B4AE-7D6C76DB6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107A-3B64-49BC-B1D8-444D1DEF5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03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4236F17-7644-33AC-CDB8-8E78C3558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531" y="602798"/>
            <a:ext cx="845135" cy="8451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923EBB-53CC-5543-63D5-FC17BB69C454}"/>
              </a:ext>
            </a:extLst>
          </p:cNvPr>
          <p:cNvSpPr txBox="1"/>
          <p:nvPr/>
        </p:nvSpPr>
        <p:spPr>
          <a:xfrm>
            <a:off x="711199" y="479571"/>
            <a:ext cx="25330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Project</a:t>
            </a:r>
            <a:endParaRPr lang="ko-KR" altLang="en-US" sz="6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874ACE-8ADA-F9C3-3A7C-A63A2D5DE0E4}"/>
              </a:ext>
            </a:extLst>
          </p:cNvPr>
          <p:cNvSpPr txBox="1"/>
          <p:nvPr/>
        </p:nvSpPr>
        <p:spPr>
          <a:xfrm>
            <a:off x="711199" y="1587567"/>
            <a:ext cx="1175995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ChatGPT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(</a:t>
            </a:r>
            <a:r>
              <a:rPr lang="en-US" altLang="ko-KR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openAI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</a:t>
            </a:r>
            <a:r>
              <a:rPr lang="en-US" altLang="ko-KR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api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(GPT-3.5-Turbo))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와 </a:t>
            </a:r>
            <a:r>
              <a:rPr lang="ko-KR" altLang="en-US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파이썬을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이용한 게임 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NPC 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메이커</a:t>
            </a:r>
            <a:endParaRPr lang="en-US" altLang="ko-KR" dirty="0">
              <a:latin typeface="AppleSDGothicNeoT00" panose="02000503000000000000" pitchFamily="2" charset="-127"/>
              <a:ea typeface="AppleSDGothicNeoT00" panose="02000503000000000000" pitchFamily="2" charset="-127"/>
            </a:endParaRPr>
          </a:p>
          <a:p>
            <a:endParaRPr lang="en-US" altLang="ko-KR" dirty="0">
              <a:latin typeface="AppleSDGothicNeoT00" panose="02000503000000000000" pitchFamily="2" charset="-127"/>
              <a:ea typeface="AppleSDGothicNeoT00" panose="02000503000000000000" pitchFamily="2" charset="-127"/>
            </a:endParaRPr>
          </a:p>
          <a:p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장르 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(ex : 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판타지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, 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중세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, </a:t>
            </a:r>
            <a:r>
              <a:rPr lang="ko-KR" altLang="en-US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사이버펑크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…) 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와 역할 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(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왕실 기사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, 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농부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, 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마법사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, 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경찰 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…)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을 입력하여 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NPC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를 생성</a:t>
            </a:r>
            <a:endParaRPr lang="en-US" altLang="ko-KR" dirty="0">
              <a:latin typeface="AppleSDGothicNeoT00" panose="02000503000000000000" pitchFamily="2" charset="-127"/>
              <a:ea typeface="AppleSDGothicNeoT00" panose="02000503000000000000" pitchFamily="2" charset="-127"/>
            </a:endParaRPr>
          </a:p>
          <a:p>
            <a:endParaRPr lang="en-US" altLang="ko-KR" dirty="0">
              <a:latin typeface="AppleSDGothicNeoT00" panose="02000503000000000000" pitchFamily="2" charset="-127"/>
              <a:ea typeface="AppleSDGothicNeoT00" panose="02000503000000000000" pitchFamily="2" charset="-127"/>
            </a:endParaRPr>
          </a:p>
          <a:p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각각의 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NPC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는 이름과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스토리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, 4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개의 퀘스트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(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제목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, 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부제목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, 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과제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, 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내용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)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데이터들을 가지게 됨</a:t>
            </a:r>
            <a:endParaRPr lang="en-US" altLang="ko-KR" dirty="0">
              <a:latin typeface="AppleSDGothicNeoT00" panose="02000503000000000000" pitchFamily="2" charset="-127"/>
              <a:ea typeface="AppleSDGothicNeoT00" panose="02000503000000000000" pitchFamily="2" charset="-127"/>
            </a:endParaRPr>
          </a:p>
          <a:p>
            <a:endParaRPr lang="en-US" altLang="ko-KR" dirty="0">
              <a:latin typeface="AppleSDGothicNeoT00" panose="02000503000000000000" pitchFamily="2" charset="-127"/>
              <a:ea typeface="AppleSDGothicNeoT00" panose="02000503000000000000" pitchFamily="2" charset="-127"/>
            </a:endParaRPr>
          </a:p>
          <a:p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성공적으로 생성된 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NPC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는 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txt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파일과 </a:t>
            </a:r>
            <a:r>
              <a:rPr lang="en-US" altLang="ko-KR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Yaml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형식에 맞추어 저장</a:t>
            </a:r>
            <a:endParaRPr lang="en-US" altLang="ko-KR" dirty="0">
              <a:latin typeface="AppleSDGothicNeoT00" panose="02000503000000000000" pitchFamily="2" charset="-127"/>
              <a:ea typeface="AppleSDGothicNeoT00" panose="02000503000000000000" pitchFamily="2" charset="-127"/>
            </a:endParaRPr>
          </a:p>
          <a:p>
            <a:endParaRPr lang="en-US" altLang="ko-KR" dirty="0">
              <a:latin typeface="AppleSDGothicNeoT00" panose="02000503000000000000" pitchFamily="2" charset="-127"/>
              <a:ea typeface="AppleSDGothicNeoT00" panose="02000503000000000000" pitchFamily="2" charset="-127"/>
            </a:endParaRPr>
          </a:p>
          <a:p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NPC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에 따른 복잡한 개인 스토리와 퀘스트 라인을 배경과 역할에 따라 쉽게 작성 가능</a:t>
            </a:r>
            <a:endParaRPr lang="en-US" altLang="ko-KR" dirty="0">
              <a:latin typeface="AppleSDGothicNeoT00" panose="02000503000000000000" pitchFamily="2" charset="-127"/>
              <a:ea typeface="AppleSDGothicNeoT00" panose="02000503000000000000" pitchFamily="2" charset="-127"/>
            </a:endParaRPr>
          </a:p>
          <a:p>
            <a:endParaRPr lang="en-US" altLang="ko-KR" dirty="0">
              <a:latin typeface="AppleSDGothicNeoT00" panose="02000503000000000000" pitchFamily="2" charset="-127"/>
              <a:ea typeface="AppleSDGothicNeoT00" panose="02000503000000000000" pitchFamily="2" charset="-127"/>
            </a:endParaRPr>
          </a:p>
          <a:p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추후 마인크래프트 등 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NPC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를 생성할 수 있는 게임 등에 활용한다면 업무 효율과 개발 속도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등의 부분에 도움이 될 것으로 판단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46CCC-E549-A95D-D53B-DCE769915EE9}"/>
              </a:ext>
            </a:extLst>
          </p:cNvPr>
          <p:cNvSpPr txBox="1"/>
          <p:nvPr/>
        </p:nvSpPr>
        <p:spPr>
          <a:xfrm>
            <a:off x="4461932" y="982035"/>
            <a:ext cx="5051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메타버스</a:t>
            </a:r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&amp;</a:t>
            </a:r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게임학과 </a:t>
            </a:r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20233634 </a:t>
            </a:r>
            <a:r>
              <a:rPr lang="ko-KR" altLang="en-US" sz="12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민서홍</a:t>
            </a:r>
            <a:endParaRPr lang="en-US" altLang="ko-KR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2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Source Code : https://github.com/superoreoooooo/S231/tree/master/ProjectN</a:t>
            </a:r>
            <a:endParaRPr lang="ko-KR" altLang="en-US" sz="1200" dirty="0"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66F074-6723-CA36-1178-EF2B142599C1}"/>
              </a:ext>
            </a:extLst>
          </p:cNvPr>
          <p:cNvSpPr txBox="1"/>
          <p:nvPr/>
        </p:nvSpPr>
        <p:spPr>
          <a:xfrm>
            <a:off x="708498" y="4848760"/>
            <a:ext cx="5071534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참고사항 </a:t>
            </a:r>
            <a:r>
              <a:rPr lang="en-US" altLang="ko-KR" sz="105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/ </a:t>
            </a:r>
            <a:r>
              <a:rPr lang="ko-KR" altLang="en-US" sz="105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출처</a:t>
            </a:r>
            <a:endParaRPr lang="en-US" altLang="ko-KR" sz="900" dirty="0">
              <a:latin typeface="AppleSDGothicNeoT00" panose="02000503000000000000" pitchFamily="2" charset="-127"/>
              <a:ea typeface="AppleSDGothicNeoT00" panose="02000503000000000000" pitchFamily="2" charset="-127"/>
            </a:endParaRPr>
          </a:p>
          <a:p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https://whitewing4139.tistory.com/196 =&gt; </a:t>
            </a:r>
            <a:r>
              <a:rPr lang="en-US" altLang="ko-KR" sz="700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tkinter</a:t>
            </a:r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Text widget</a:t>
            </a:r>
          </a:p>
          <a:p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https://scribblinganything.tistory.com/278 =&gt; </a:t>
            </a:r>
            <a:r>
              <a:rPr lang="en-US" altLang="ko-KR" sz="700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tkinter</a:t>
            </a:r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multiwindow</a:t>
            </a:r>
          </a:p>
          <a:p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https://blog.naver.com/PostView.nhn?blogId=audiendo&amp;logNo=220791080634 =&gt; </a:t>
            </a:r>
            <a:r>
              <a:rPr lang="en-US" altLang="ko-KR" sz="700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tkinter</a:t>
            </a:r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Textbox widget</a:t>
            </a:r>
          </a:p>
          <a:p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https://whitewing4139.tistory.com/186 =&gt; </a:t>
            </a:r>
            <a:r>
              <a:rPr lang="en-US" altLang="ko-KR" sz="700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tkinter</a:t>
            </a:r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layout</a:t>
            </a:r>
          </a:p>
          <a:p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https://platform.openai.com/docs/libraries =&gt; </a:t>
            </a:r>
            <a:r>
              <a:rPr lang="en-US" altLang="ko-KR" sz="700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openAi</a:t>
            </a:r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library (to use </a:t>
            </a:r>
            <a:r>
              <a:rPr lang="en-US" altLang="ko-KR" sz="700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chatGPT</a:t>
            </a:r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)</a:t>
            </a:r>
          </a:p>
          <a:p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https://kblck.com/487 =&gt; solve </a:t>
            </a:r>
            <a:r>
              <a:rPr lang="en-US" altLang="ko-KR" sz="700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pyyaml</a:t>
            </a:r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library encoding error</a:t>
            </a:r>
          </a:p>
          <a:p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https://jsikim1.tistory.com/215 =&gt; time module instruction</a:t>
            </a:r>
          </a:p>
          <a:p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https://blockdmask.tistory.com/554 =&gt; folder creation</a:t>
            </a:r>
          </a:p>
          <a:p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https://www.flaticon.com/free-icon/letter-n_85 =&gt; icon</a:t>
            </a:r>
          </a:p>
          <a:p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https://comgong-stone.tistory.com/m/entry/30%EC%B4%88-%EC%BD%94%EB%94%A9%EB%B9%84%EB%B2%95-tkinter%EC%97%90%EC%84%9C-icon%EC%9D%84-%EC%83%9D%EC%84%B1 =&gt; apply icon</a:t>
            </a:r>
          </a:p>
          <a:p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https://076923.github.io/posts/Python-tkinter-22/ =&gt; image</a:t>
            </a:r>
            <a:endParaRPr lang="ko-KR" altLang="en-US" sz="700" dirty="0">
              <a:latin typeface="AppleSDGothicNeoT00" panose="02000503000000000000" pitchFamily="2" charset="-127"/>
              <a:ea typeface="AppleSDGothicNeoT00" panose="020005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8BDECF-0DC3-27E3-69C8-28C9C9561B86}"/>
              </a:ext>
            </a:extLst>
          </p:cNvPr>
          <p:cNvSpPr txBox="1"/>
          <p:nvPr/>
        </p:nvSpPr>
        <p:spPr>
          <a:xfrm>
            <a:off x="5651373" y="4848760"/>
            <a:ext cx="5071534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사용한 라이브러리</a:t>
            </a:r>
            <a:endParaRPr lang="en-US" altLang="ko-KR" sz="1050" dirty="0">
              <a:latin typeface="AppleSDGothicNeoT00" panose="02000503000000000000" pitchFamily="2" charset="-127"/>
              <a:ea typeface="AppleSDGothicNeoT00" panose="02000503000000000000" pitchFamily="2" charset="-127"/>
            </a:endParaRPr>
          </a:p>
          <a:p>
            <a:r>
              <a:rPr lang="en-US" altLang="ko-KR" sz="700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Tkinter</a:t>
            </a:r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(pip install </a:t>
            </a:r>
            <a:r>
              <a:rPr lang="en-US" altLang="ko-KR" sz="700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tk</a:t>
            </a:r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)</a:t>
            </a:r>
          </a:p>
          <a:p>
            <a:r>
              <a:rPr lang="en-US" altLang="ko-KR" sz="700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openAI</a:t>
            </a:r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(pip install </a:t>
            </a:r>
            <a:r>
              <a:rPr lang="en-US" altLang="ko-KR" sz="700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openai</a:t>
            </a:r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)</a:t>
            </a:r>
          </a:p>
          <a:p>
            <a:r>
              <a:rPr lang="en-US" altLang="ko-KR" sz="700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Pyyaml</a:t>
            </a:r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(pip install </a:t>
            </a:r>
            <a:r>
              <a:rPr lang="en-US" altLang="ko-KR" sz="700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pyyaml</a:t>
            </a:r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)</a:t>
            </a:r>
          </a:p>
          <a:p>
            <a:endParaRPr lang="en-US" altLang="ko-KR" sz="700" dirty="0">
              <a:latin typeface="AppleSDGothicNeoT00" panose="02000503000000000000" pitchFamily="2" charset="-127"/>
              <a:ea typeface="AppleSDGothicNeoT00" panose="02000503000000000000" pitchFamily="2" charset="-127"/>
            </a:endParaRPr>
          </a:p>
          <a:p>
            <a:r>
              <a:rPr lang="ko-KR" altLang="en-US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존재하지만 사용하지 않은 라이브러리</a:t>
            </a:r>
            <a:endParaRPr lang="en-US" altLang="ko-KR" sz="700" dirty="0">
              <a:latin typeface="AppleSDGothicNeoT00" panose="02000503000000000000" pitchFamily="2" charset="-127"/>
              <a:ea typeface="AppleSDGothicNeoT00" panose="02000503000000000000" pitchFamily="2" charset="-127"/>
            </a:endParaRPr>
          </a:p>
          <a:p>
            <a:r>
              <a:rPr lang="en-US" altLang="ko-KR" sz="700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MinePI</a:t>
            </a:r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(pip install </a:t>
            </a:r>
            <a:r>
              <a:rPr lang="en-US" altLang="ko-KR" sz="700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MinePI</a:t>
            </a:r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–U)</a:t>
            </a:r>
          </a:p>
          <a:p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Requests (pip install requests)</a:t>
            </a:r>
          </a:p>
          <a:p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Bs4 (pip install bs4)</a:t>
            </a:r>
            <a:endParaRPr lang="ko-KR" altLang="en-US" sz="700" dirty="0">
              <a:latin typeface="AppleSDGothicNeoT00" panose="02000503000000000000" pitchFamily="2" charset="-127"/>
              <a:ea typeface="AppleSDGothicNeoT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98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387</Words>
  <Application>Microsoft Office PowerPoint</Application>
  <PresentationFormat>와이드스크린</PresentationFormat>
  <Paragraphs>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AppleSDGothicNeoL00</vt:lpstr>
      <vt:lpstr>AppleSDGothicNeoT00</vt:lpstr>
      <vt:lpstr>AppleSDGothicNeoUL00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Ryan Min</dc:creator>
  <cp:lastModifiedBy>민서홍</cp:lastModifiedBy>
  <cp:revision>6</cp:revision>
  <dcterms:created xsi:type="dcterms:W3CDTF">2023-05-20T10:36:23Z</dcterms:created>
  <dcterms:modified xsi:type="dcterms:W3CDTF">2023-05-21T15:54:59Z</dcterms:modified>
</cp:coreProperties>
</file>