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DCBD-6930-945B-1B4E-DE51EA6D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41110-AEC1-D146-64D3-FB3765BE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A2D8-65E4-5C40-0F82-44320517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ED09E-C5EA-4C78-CEF5-386EF57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2EE99-348B-8E89-BC54-858DA0E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1151-F04B-A1ED-F360-F44C8050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91A7-27A6-0F95-16CB-04073BE8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4AC8-7B63-F481-9218-CDFCAE2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102CA-3C5E-4F2C-5172-1F7AE9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760BF-19AC-EA38-039D-526658B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571C4-916E-732B-487C-A97A8314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B312C-84EB-10A8-D3E5-C168978E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28F10-0784-E455-AF19-2D55B59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AAAF-0BE1-0848-3F93-B73B657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EE2E-3FF4-E7DD-E533-D170DDB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08306-F66E-24F2-FF3D-50069BDD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27636-205D-3ACE-A08A-1680711B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3423D-F0C1-AB23-368B-EFDECB5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97CE6-673A-882F-407E-1A4317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5D37D-6DCC-964B-FB9D-A7089AF9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837D-2926-EBFF-0D6F-3F3E331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89222-4BEB-4785-BBCA-F7C66B68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2FBA-2886-32FE-1D19-B0C0F02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FC95-62B2-92A3-6D9D-DA1FB04D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D180C-5C70-B60B-9C08-79E08C1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F99A1-2AFE-574A-7468-FEDEFD3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7472-EAA3-2974-6D39-463891AE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DAD7-CDFB-856C-06A1-03229AF1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1F2-8DD5-46AE-92D4-97E9F57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C0418-7731-B909-E68A-9E4B9A46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E551-B2D1-43FC-5406-F70B7DA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529F-BB11-69B8-588D-F9687821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F73BC-87F1-02B8-3710-4949134F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15A60-5CE2-7151-69FE-63D01EBC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A941A-91F0-60E4-DBB9-10A4E7F7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695F-5BEA-96C3-AE4B-AAB47B3CB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B26693-89C9-1E48-F502-2057532D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05D8F-8BFA-90CA-3C8A-3EA1AAC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26F78-FA5F-AF84-FCB6-CB88CB24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B99A-E164-85AB-617A-F13CB75A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501018-FA00-F953-A36F-711E3D5E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C5A4A-426E-7135-F9F0-F0869C4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910E6-384A-6A96-387C-5DF34689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9FA49-CE0E-EC83-FC86-63FD637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28072-F8FD-4018-F202-85BDE9E6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4906C-C594-333E-725C-9733C221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D008-76F6-CA91-8D62-3883957F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00766-E2BB-3F69-E5D6-CD88E64D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42711-DCE6-89E8-5176-A1265488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39C0-C912-09EA-FA38-20A93525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15BEE-5738-CA25-2C0B-2D264C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BCF63-2CE2-388C-09B3-C5EA874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E1FE9-4EAC-0DB3-BFDD-7ACDA46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90178-A26D-FBBC-A068-FEB33C75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2826-7516-7831-EBB2-2F0BA0FD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C7CF-A5D5-2185-6181-A18354EF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C1E35-54F8-FFCE-8CE5-EEE6A37C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A195D-BCD4-AD35-EAFA-4EC6F1B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6AADD-AC33-240E-4248-EF4667C3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710AA-D59C-DD20-218A-E252C503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80FE6-AF9E-2E65-E982-837E5615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052C8-8157-833E-73E9-D5FE60298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A9838-5F5D-8253-B4AE-7D6C76DB6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236F17-7644-33AC-CDB8-8E78C355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31" y="602798"/>
            <a:ext cx="845135" cy="845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23EBB-53CC-5543-63D5-FC17BB69C454}"/>
              </a:ext>
            </a:extLst>
          </p:cNvPr>
          <p:cNvSpPr txBox="1"/>
          <p:nvPr/>
        </p:nvSpPr>
        <p:spPr>
          <a:xfrm>
            <a:off x="711199" y="479571"/>
            <a:ext cx="2533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Project</a:t>
            </a:r>
            <a:endParaRPr lang="ko-KR" alt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74ACE-8ADA-F9C3-3A7C-A63A2D5DE0E4}"/>
              </a:ext>
            </a:extLst>
          </p:cNvPr>
          <p:cNvSpPr txBox="1"/>
          <p:nvPr/>
        </p:nvSpPr>
        <p:spPr>
          <a:xfrm>
            <a:off x="711199" y="1587567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ChatGPT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api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(GPT 3.5 Turbo))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파이썬을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이용한 게임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메이커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장르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(ex :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판타지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중세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사이버펑크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역할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왕실 기사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농부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마법사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경찰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을 입력하여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각각의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이름과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스토리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4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개의 퀘스트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부제목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과제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내용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데이터들을 가지게 됨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성공적으로 생성된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txt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파일과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Yaml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형식에 맞추어 저장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에 따른 복잡한 개인 스토리와 퀘스트 라인을 배경과 역할에 따라 쉽게 작성 가능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추후 마인크래프트 등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생성할 수 있는 게임 등에 활용한다면 업무 효율과 개발 속도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등의 부분에 도움이 될 것으로 판단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46CCC-E549-A95D-D53B-DCE769915EE9}"/>
              </a:ext>
            </a:extLst>
          </p:cNvPr>
          <p:cNvSpPr txBox="1"/>
          <p:nvPr/>
        </p:nvSpPr>
        <p:spPr>
          <a:xfrm>
            <a:off x="4461932" y="982035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메타버스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&amp;</a:t>
            </a:r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게임학과 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20233634 </a:t>
            </a:r>
            <a:r>
              <a:rPr lang="ko-KR" altLang="en-US" sz="12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민서홍</a:t>
            </a:r>
            <a:endParaRPr lang="en-US" altLang="ko-KR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2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Link : https://github.com/superoreoooooo/S231/tree/master/ProjectN</a:t>
            </a:r>
            <a:endParaRPr lang="ko-KR" altLang="en-US" sz="12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6F074-6723-CA36-1178-EF2B142599C1}"/>
              </a:ext>
            </a:extLst>
          </p:cNvPr>
          <p:cNvSpPr txBox="1"/>
          <p:nvPr/>
        </p:nvSpPr>
        <p:spPr>
          <a:xfrm>
            <a:off x="708498" y="4848760"/>
            <a:ext cx="507153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참고사항 </a:t>
            </a:r>
            <a:r>
              <a:rPr lang="en-US" altLang="ko-KR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/ </a:t>
            </a:r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출처</a:t>
            </a:r>
            <a:endParaRPr lang="en-US" altLang="ko-KR" sz="9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https://whitewing4139.tistory.com/196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 widget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https://scribblinganything.tistory.com/278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multiwindow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https://blog.naver.com/PostView.nhn?blogId=audiendo&amp;logNo=220791080634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Textbox widget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https://whitewing4139.tistory.com/186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layout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https://platform.openai.com/docs/libraries =&gt;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(to use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chatGPT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https://kblck.com/487 =&gt; solve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encoding error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https://jsikim1.tistory.com/215 =&gt; time module instruction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https://blockdmask.tistory.com/554 =&gt; folder creation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https://www.flaticon.com/free-icon/letter-n_85 =&gt; icon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https://comgong-stone.tistory.com/m/entry/30%EC%B4%88-%EC%BD%94%EB%94%A9%EB%B9%84%EB%B2%95-tkinter%EC%97%90%EC%84%9C-icon%EC%9D%84-%EC%83%9D%EC%84%B1 =&gt; apply icon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https://076923.github.io/posts/Python-tkinter-22/ =&gt; image</a:t>
            </a:r>
            <a:endParaRPr lang="ko-KR" altLang="en-US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BDECF-0DC3-27E3-69C8-28C9C9561B86}"/>
              </a:ext>
            </a:extLst>
          </p:cNvPr>
          <p:cNvSpPr txBox="1"/>
          <p:nvPr/>
        </p:nvSpPr>
        <p:spPr>
          <a:xfrm>
            <a:off x="5651373" y="4848760"/>
            <a:ext cx="507153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사용한 라이브러리</a:t>
            </a:r>
            <a:endParaRPr lang="en-US" altLang="ko-KR" sz="105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endParaRPr lang="en-US" altLang="ko-KR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존재하지만 사용하지 않은 라이브러리</a:t>
            </a:r>
            <a:endParaRPr lang="en-US" altLang="ko-KR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MinePI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(pip install </a:t>
            </a:r>
            <a:r>
              <a:rPr lang="en-US" altLang="ko-KR" sz="7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MinePI</a:t>
            </a:r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–U)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Requests (pip install requests)</a:t>
            </a:r>
          </a:p>
          <a:p>
            <a:r>
              <a:rPr lang="en-US" altLang="ko-KR" sz="7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Bs4 (pip install bs4)</a:t>
            </a:r>
            <a:endParaRPr lang="ko-KR" altLang="en-US" sz="7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9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388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AppleSDGothicNeoL00</vt:lpstr>
      <vt:lpstr>AppleSDGothicNeoT00</vt:lpstr>
      <vt:lpstr>AppleSDGothicNeoUL00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 Min</dc:creator>
  <cp:lastModifiedBy>Ryan Min</cp:lastModifiedBy>
  <cp:revision>4</cp:revision>
  <dcterms:created xsi:type="dcterms:W3CDTF">2023-05-20T10:36:23Z</dcterms:created>
  <dcterms:modified xsi:type="dcterms:W3CDTF">2023-05-20T11:22:25Z</dcterms:modified>
</cp:coreProperties>
</file>