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ppt/charts/chart2.xml" ContentType="application/vnd.openxmlformats-officedocument.drawingml.chart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3" r:id="rId12"/>
    <p:sldId id="274" r:id="rId13"/>
    <p:sldId id="272" r:id="rId14"/>
    <p:sldId id="298" r:id="rId15"/>
    <p:sldId id="299" r:id="rId16"/>
    <p:sldId id="281" r:id="rId17"/>
    <p:sldId id="282" r:id="rId18"/>
    <p:sldId id="283" r:id="rId19"/>
    <p:sldId id="284" r:id="rId20"/>
    <p:sldId id="286" r:id="rId21"/>
    <p:sldId id="287" r:id="rId22"/>
    <p:sldId id="292" r:id="rId23"/>
    <p:sldId id="288" r:id="rId24"/>
    <p:sldId id="289" r:id="rId25"/>
    <p:sldId id="295" r:id="rId26"/>
    <p:sldId id="296" r:id="rId27"/>
    <p:sldId id="294" r:id="rId28"/>
    <p:sldId id="290" r:id="rId29"/>
    <p:sldId id="291" r:id="rId30"/>
    <p:sldId id="27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关于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的讨论</a:t>
            </a:r>
            <a:endParaRPr lang="zh-CN" alt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canvas</c:v>
                </c:pt>
                <c:pt idx="1">
                  <c:v>其它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HTML4实践成熟度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混乱年代</c:v>
                </c:pt>
                <c:pt idx="1">
                  <c:v>css重构</c:v>
                </c:pt>
                <c:pt idx="2">
                  <c:v>ajax</c:v>
                </c:pt>
                <c:pt idx="3">
                  <c:v>js类库/框架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0.60000000000000064</c:v>
                </c:pt>
                <c:pt idx="3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混乱年代</c:v>
                </c:pt>
                <c:pt idx="1">
                  <c:v>css重构</c:v>
                </c:pt>
                <c:pt idx="2">
                  <c:v>ajax</c:v>
                </c:pt>
                <c:pt idx="3">
                  <c:v>js类库/框架</c:v>
                </c:pt>
              </c:strCache>
            </c:strRef>
          </c:cat>
          <c:val>
            <c:numRef>
              <c:f>Sheet1!$C$2:$C$5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混乱年代</c:v>
                </c:pt>
                <c:pt idx="1">
                  <c:v>css重构</c:v>
                </c:pt>
                <c:pt idx="2">
                  <c:v>ajax</c:v>
                </c:pt>
                <c:pt idx="3">
                  <c:v>js类库/框架</c:v>
                </c:pt>
              </c:strCache>
            </c:strRef>
          </c:cat>
          <c:val>
            <c:numRef>
              <c:f>Sheet1!$D$2:$D$5</c:f>
            </c:numRef>
          </c:val>
        </c:ser>
        <c:marker val="1"/>
        <c:axId val="114714496"/>
        <c:axId val="114716032"/>
      </c:lineChart>
      <c:catAx>
        <c:axId val="114714496"/>
        <c:scaling>
          <c:orientation val="minMax"/>
        </c:scaling>
        <c:axPos val="b"/>
        <c:tickLblPos val="nextTo"/>
        <c:crossAx val="114716032"/>
        <c:crosses val="autoZero"/>
        <c:auto val="1"/>
        <c:lblAlgn val="ctr"/>
        <c:lblOffset val="100"/>
      </c:catAx>
      <c:valAx>
        <c:axId val="114716032"/>
        <c:scaling>
          <c:orientation val="minMax"/>
        </c:scaling>
        <c:axPos val="l"/>
        <c:majorGridlines/>
        <c:numFmt formatCode="0%" sourceLinked="1"/>
        <c:tickLblPos val="nextTo"/>
        <c:crossAx val="1147144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38BAB-D712-4DB1-87D8-6D4843F24EB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C7C767-06B2-4D89-B29D-2B73749EC78B}">
      <dgm:prSet phldrT="[文本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 smtClean="0"/>
            <a:t>应用层</a:t>
          </a:r>
          <a:endParaRPr lang="zh-CN" altLang="en-US" dirty="0"/>
        </a:p>
      </dgm:t>
    </dgm:pt>
    <dgm:pt modelId="{E68C009D-7C03-4EA3-A1BE-56324597CD8B}" type="parTrans" cxnId="{F051D059-50F4-4B26-8918-8BA3B92D99EC}">
      <dgm:prSet/>
      <dgm:spPr/>
      <dgm:t>
        <a:bodyPr/>
        <a:lstStyle/>
        <a:p>
          <a:endParaRPr lang="zh-CN" altLang="en-US"/>
        </a:p>
      </dgm:t>
    </dgm:pt>
    <dgm:pt modelId="{A0456C6F-B2A3-41E9-A79D-E0EFFA023370}" type="sibTrans" cxnId="{F051D059-50F4-4B26-8918-8BA3B92D99EC}">
      <dgm:prSet/>
      <dgm:spPr/>
      <dgm:t>
        <a:bodyPr/>
        <a:lstStyle/>
        <a:p>
          <a:endParaRPr lang="zh-CN" altLang="en-US"/>
        </a:p>
      </dgm:t>
    </dgm:pt>
    <dgm:pt modelId="{213999CE-0653-4874-B641-84C424694698}">
      <dgm:prSet phldrT="[文本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 smtClean="0"/>
            <a:t>框架、类库</a:t>
          </a:r>
          <a:endParaRPr lang="zh-CN" altLang="en-US" dirty="0"/>
        </a:p>
      </dgm:t>
    </dgm:pt>
    <dgm:pt modelId="{D3CCAC17-9394-4AC2-9203-BB2404FBB31A}" type="parTrans" cxnId="{0BEB5201-8BEB-4AC4-A83A-0476F2DAD08F}">
      <dgm:prSet/>
      <dgm:spPr/>
      <dgm:t>
        <a:bodyPr/>
        <a:lstStyle/>
        <a:p>
          <a:endParaRPr lang="zh-CN" altLang="en-US"/>
        </a:p>
      </dgm:t>
    </dgm:pt>
    <dgm:pt modelId="{2E1CBA8B-4A18-42EF-83E3-C3E3526EE953}" type="sibTrans" cxnId="{0BEB5201-8BEB-4AC4-A83A-0476F2DAD08F}">
      <dgm:prSet/>
      <dgm:spPr/>
      <dgm:t>
        <a:bodyPr/>
        <a:lstStyle/>
        <a:p>
          <a:endParaRPr lang="zh-CN" altLang="en-US"/>
        </a:p>
      </dgm:t>
    </dgm:pt>
    <dgm:pt modelId="{076C110D-28E9-4FB5-8A09-9236FAFF1EEB}">
      <dgm:prSet phldrT="[文本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 smtClean="0"/>
            <a:t>底层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74C2F884-FDD7-4D4B-A1D0-967E62E296E9}" type="parTrans" cxnId="{8D018C2C-EBF9-4CD9-9015-7B51AA242FC3}">
      <dgm:prSet/>
      <dgm:spPr/>
      <dgm:t>
        <a:bodyPr/>
        <a:lstStyle/>
        <a:p>
          <a:endParaRPr lang="zh-CN" altLang="en-US"/>
        </a:p>
      </dgm:t>
    </dgm:pt>
    <dgm:pt modelId="{80AB5AC3-CE4E-47FF-BE58-24DF781282FB}" type="sibTrans" cxnId="{8D018C2C-EBF9-4CD9-9015-7B51AA242FC3}">
      <dgm:prSet/>
      <dgm:spPr/>
      <dgm:t>
        <a:bodyPr/>
        <a:lstStyle/>
        <a:p>
          <a:endParaRPr lang="zh-CN" altLang="en-US"/>
        </a:p>
      </dgm:t>
    </dgm:pt>
    <dgm:pt modelId="{4E3C6488-1BDA-4F75-8428-230A4A98FE33}" type="pres">
      <dgm:prSet presAssocID="{F4138BAB-D712-4DB1-87D8-6D4843F24EB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95B4F5-C5CB-4EAC-A920-4A07917A65DB}" type="pres">
      <dgm:prSet presAssocID="{77C7C767-06B2-4D89-B29D-2B73749EC78B}" presName="vertOne" presStyleCnt="0"/>
      <dgm:spPr/>
    </dgm:pt>
    <dgm:pt modelId="{0773E1C0-D8EB-4CD0-8CDC-2F21CFEB530F}" type="pres">
      <dgm:prSet presAssocID="{77C7C767-06B2-4D89-B29D-2B73749EC78B}" presName="txOne" presStyleLbl="node0" presStyleIdx="0" presStyleCnt="1" custLinFactY="-4614" custLinFactNeighborX="-1795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704A36-8DA4-4E21-9679-172C2442F718}" type="pres">
      <dgm:prSet presAssocID="{77C7C767-06B2-4D89-B29D-2B73749EC78B}" presName="parTransOne" presStyleCnt="0"/>
      <dgm:spPr/>
    </dgm:pt>
    <dgm:pt modelId="{3C5BB9B8-0114-4577-9F3B-298E91778967}" type="pres">
      <dgm:prSet presAssocID="{77C7C767-06B2-4D89-B29D-2B73749EC78B}" presName="horzOne" presStyleCnt="0"/>
      <dgm:spPr/>
    </dgm:pt>
    <dgm:pt modelId="{BEE4884E-E4FA-402B-B560-7398654B9CA9}" type="pres">
      <dgm:prSet presAssocID="{213999CE-0653-4874-B641-84C424694698}" presName="vertTwo" presStyleCnt="0"/>
      <dgm:spPr/>
    </dgm:pt>
    <dgm:pt modelId="{1B8E6E85-650A-47A8-9375-0549D19EF119}" type="pres">
      <dgm:prSet presAssocID="{213999CE-0653-4874-B641-84C424694698}" presName="txTwo" presStyleLbl="node2" presStyleIdx="0" presStyleCnt="1" custScaleX="100294" custLinFactNeighborX="-17603" custLinFactNeighborY="-66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694C4-4518-4DCA-B91B-72C658378A29}" type="pres">
      <dgm:prSet presAssocID="{213999CE-0653-4874-B641-84C424694698}" presName="parTransTwo" presStyleCnt="0"/>
      <dgm:spPr/>
    </dgm:pt>
    <dgm:pt modelId="{9F5FE601-6467-41D4-A90F-2AD982783ACB}" type="pres">
      <dgm:prSet presAssocID="{213999CE-0653-4874-B641-84C424694698}" presName="horzTwo" presStyleCnt="0"/>
      <dgm:spPr/>
    </dgm:pt>
    <dgm:pt modelId="{51D36AA2-CAE5-4C66-95CD-6D1C42AEB3D9}" type="pres">
      <dgm:prSet presAssocID="{076C110D-28E9-4FB5-8A09-9236FAFF1EEB}" presName="vertThree" presStyleCnt="0"/>
      <dgm:spPr/>
    </dgm:pt>
    <dgm:pt modelId="{F4DAD50D-8DEC-40A6-B147-3AB63DE2E7B7}" type="pres">
      <dgm:prSet presAssocID="{076C110D-28E9-4FB5-8A09-9236FAFF1EE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0AA1C-E6E9-4388-A3FB-F7BABDB8D77B}" type="pres">
      <dgm:prSet presAssocID="{076C110D-28E9-4FB5-8A09-9236FAFF1EEB}" presName="horzThree" presStyleCnt="0"/>
      <dgm:spPr/>
    </dgm:pt>
  </dgm:ptLst>
  <dgm:cxnLst>
    <dgm:cxn modelId="{B5D80017-521F-487C-8B74-67C1F396C388}" type="presOf" srcId="{076C110D-28E9-4FB5-8A09-9236FAFF1EEB}" destId="{F4DAD50D-8DEC-40A6-B147-3AB63DE2E7B7}" srcOrd="0" destOrd="0" presId="urn:microsoft.com/office/officeart/2005/8/layout/hierarchy4"/>
    <dgm:cxn modelId="{8D018C2C-EBF9-4CD9-9015-7B51AA242FC3}" srcId="{213999CE-0653-4874-B641-84C424694698}" destId="{076C110D-28E9-4FB5-8A09-9236FAFF1EEB}" srcOrd="0" destOrd="0" parTransId="{74C2F884-FDD7-4D4B-A1D0-967E62E296E9}" sibTransId="{80AB5AC3-CE4E-47FF-BE58-24DF781282FB}"/>
    <dgm:cxn modelId="{CACD21C6-72EB-47FF-B075-E08BF8EF59FC}" type="presOf" srcId="{F4138BAB-D712-4DB1-87D8-6D4843F24EB6}" destId="{4E3C6488-1BDA-4F75-8428-230A4A98FE33}" srcOrd="0" destOrd="0" presId="urn:microsoft.com/office/officeart/2005/8/layout/hierarchy4"/>
    <dgm:cxn modelId="{F051D059-50F4-4B26-8918-8BA3B92D99EC}" srcId="{F4138BAB-D712-4DB1-87D8-6D4843F24EB6}" destId="{77C7C767-06B2-4D89-B29D-2B73749EC78B}" srcOrd="0" destOrd="0" parTransId="{E68C009D-7C03-4EA3-A1BE-56324597CD8B}" sibTransId="{A0456C6F-B2A3-41E9-A79D-E0EFFA023370}"/>
    <dgm:cxn modelId="{4E4707BE-C10E-4704-94CE-779B11F54711}" type="presOf" srcId="{77C7C767-06B2-4D89-B29D-2B73749EC78B}" destId="{0773E1C0-D8EB-4CD0-8CDC-2F21CFEB530F}" srcOrd="0" destOrd="0" presId="urn:microsoft.com/office/officeart/2005/8/layout/hierarchy4"/>
    <dgm:cxn modelId="{0BEB5201-8BEB-4AC4-A83A-0476F2DAD08F}" srcId="{77C7C767-06B2-4D89-B29D-2B73749EC78B}" destId="{213999CE-0653-4874-B641-84C424694698}" srcOrd="0" destOrd="0" parTransId="{D3CCAC17-9394-4AC2-9203-BB2404FBB31A}" sibTransId="{2E1CBA8B-4A18-42EF-83E3-C3E3526EE953}"/>
    <dgm:cxn modelId="{8E025AC5-2EAE-472E-9E83-D1E477EEE036}" type="presOf" srcId="{213999CE-0653-4874-B641-84C424694698}" destId="{1B8E6E85-650A-47A8-9375-0549D19EF119}" srcOrd="0" destOrd="0" presId="urn:microsoft.com/office/officeart/2005/8/layout/hierarchy4"/>
    <dgm:cxn modelId="{0FEF8785-EDB8-4DFF-8324-CD1EC1F26ABC}" type="presParOf" srcId="{4E3C6488-1BDA-4F75-8428-230A4A98FE33}" destId="{C595B4F5-C5CB-4EAC-A920-4A07917A65DB}" srcOrd="0" destOrd="0" presId="urn:microsoft.com/office/officeart/2005/8/layout/hierarchy4"/>
    <dgm:cxn modelId="{E49F7C22-F305-4AD4-87EB-5F9AC03FAA3D}" type="presParOf" srcId="{C595B4F5-C5CB-4EAC-A920-4A07917A65DB}" destId="{0773E1C0-D8EB-4CD0-8CDC-2F21CFEB530F}" srcOrd="0" destOrd="0" presId="urn:microsoft.com/office/officeart/2005/8/layout/hierarchy4"/>
    <dgm:cxn modelId="{BF936DE9-4169-4377-A47D-6869AFA434E4}" type="presParOf" srcId="{C595B4F5-C5CB-4EAC-A920-4A07917A65DB}" destId="{DC704A36-8DA4-4E21-9679-172C2442F718}" srcOrd="1" destOrd="0" presId="urn:microsoft.com/office/officeart/2005/8/layout/hierarchy4"/>
    <dgm:cxn modelId="{3F0525AA-2450-47F8-92AC-EB882E343F13}" type="presParOf" srcId="{C595B4F5-C5CB-4EAC-A920-4A07917A65DB}" destId="{3C5BB9B8-0114-4577-9F3B-298E91778967}" srcOrd="2" destOrd="0" presId="urn:microsoft.com/office/officeart/2005/8/layout/hierarchy4"/>
    <dgm:cxn modelId="{91D3979D-B31B-4127-9DA0-D9FE798FCF5B}" type="presParOf" srcId="{3C5BB9B8-0114-4577-9F3B-298E91778967}" destId="{BEE4884E-E4FA-402B-B560-7398654B9CA9}" srcOrd="0" destOrd="0" presId="urn:microsoft.com/office/officeart/2005/8/layout/hierarchy4"/>
    <dgm:cxn modelId="{AAB26A28-1507-459F-84E1-6325F68BD266}" type="presParOf" srcId="{BEE4884E-E4FA-402B-B560-7398654B9CA9}" destId="{1B8E6E85-650A-47A8-9375-0549D19EF119}" srcOrd="0" destOrd="0" presId="urn:microsoft.com/office/officeart/2005/8/layout/hierarchy4"/>
    <dgm:cxn modelId="{79079CBC-6B77-4662-BF33-A9EA89E2055B}" type="presParOf" srcId="{BEE4884E-E4FA-402B-B560-7398654B9CA9}" destId="{59A694C4-4518-4DCA-B91B-72C658378A29}" srcOrd="1" destOrd="0" presId="urn:microsoft.com/office/officeart/2005/8/layout/hierarchy4"/>
    <dgm:cxn modelId="{7BA80BC9-C403-4EFF-9E24-4D7B3FC70231}" type="presParOf" srcId="{BEE4884E-E4FA-402B-B560-7398654B9CA9}" destId="{9F5FE601-6467-41D4-A90F-2AD982783ACB}" srcOrd="2" destOrd="0" presId="urn:microsoft.com/office/officeart/2005/8/layout/hierarchy4"/>
    <dgm:cxn modelId="{20484420-6C19-4A91-9AEF-7352097D4AB4}" type="presParOf" srcId="{9F5FE601-6467-41D4-A90F-2AD982783ACB}" destId="{51D36AA2-CAE5-4C66-95CD-6D1C42AEB3D9}" srcOrd="0" destOrd="0" presId="urn:microsoft.com/office/officeart/2005/8/layout/hierarchy4"/>
    <dgm:cxn modelId="{25575998-F7EF-4A95-A3BC-57A11FA45B6C}" type="presParOf" srcId="{51D36AA2-CAE5-4C66-95CD-6D1C42AEB3D9}" destId="{F4DAD50D-8DEC-40A6-B147-3AB63DE2E7B7}" srcOrd="0" destOrd="0" presId="urn:microsoft.com/office/officeart/2005/8/layout/hierarchy4"/>
    <dgm:cxn modelId="{CE890816-8DF6-47E0-8FA4-766CB7FA550F}" type="presParOf" srcId="{51D36AA2-CAE5-4C66-95CD-6D1C42AEB3D9}" destId="{ED00AA1C-E6E9-4388-A3FB-F7BABDB8D77B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AEF9C-521D-4A35-9DF2-F2A1C80A42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89A74-8DB8-4766-9170-EFC257BD844F}">
      <dgm:prSet phldrT="[文本]"/>
      <dgm:spPr/>
      <dgm:t>
        <a:bodyPr/>
        <a:lstStyle/>
        <a:p>
          <a:r>
            <a:rPr lang="zh-CN" altLang="en-US" dirty="0" smtClean="0"/>
            <a:t>网页设计师</a:t>
          </a:r>
          <a:endParaRPr lang="zh-CN" altLang="en-US" dirty="0"/>
        </a:p>
      </dgm:t>
    </dgm:pt>
    <dgm:pt modelId="{8A62C912-9CF8-48DA-B073-A16E767193E3}" type="parTrans" cxnId="{26D5227F-8406-4CAE-ABF7-8484AA7AF598}">
      <dgm:prSet/>
      <dgm:spPr/>
      <dgm:t>
        <a:bodyPr/>
        <a:lstStyle/>
        <a:p>
          <a:endParaRPr lang="zh-CN" altLang="en-US"/>
        </a:p>
      </dgm:t>
    </dgm:pt>
    <dgm:pt modelId="{53915B00-F087-4520-9C05-9E9A59FDE19B}" type="sibTrans" cxnId="{26D5227F-8406-4CAE-ABF7-8484AA7AF598}">
      <dgm:prSet/>
      <dgm:spPr/>
      <dgm:t>
        <a:bodyPr/>
        <a:lstStyle/>
        <a:p>
          <a:endParaRPr lang="zh-CN" altLang="en-US"/>
        </a:p>
      </dgm:t>
    </dgm:pt>
    <dgm:pt modelId="{EEDC2988-210C-4B82-AF78-6A1A2145FE26}">
      <dgm:prSet phldrT="[文本]"/>
      <dgm:spPr/>
      <dgm:t>
        <a:bodyPr/>
        <a:lstStyle/>
        <a:p>
          <a:r>
            <a:rPr lang="zh-CN" altLang="en-US" dirty="0" smtClean="0"/>
            <a:t>交互设计师</a:t>
          </a:r>
          <a:endParaRPr lang="zh-CN" altLang="en-US" dirty="0"/>
        </a:p>
      </dgm:t>
    </dgm:pt>
    <dgm:pt modelId="{4615F786-95C1-43E1-85AF-EC73D996CB0B}" type="parTrans" cxnId="{509DC9E6-F652-4B99-A2B9-F26F200D8554}">
      <dgm:prSet/>
      <dgm:spPr/>
      <dgm:t>
        <a:bodyPr/>
        <a:lstStyle/>
        <a:p>
          <a:endParaRPr lang="zh-CN" altLang="en-US"/>
        </a:p>
      </dgm:t>
    </dgm:pt>
    <dgm:pt modelId="{6685C8A6-B9AD-4CCB-B51C-12FB808C5438}" type="sibTrans" cxnId="{509DC9E6-F652-4B99-A2B9-F26F200D8554}">
      <dgm:prSet/>
      <dgm:spPr/>
      <dgm:t>
        <a:bodyPr/>
        <a:lstStyle/>
        <a:p>
          <a:endParaRPr lang="zh-CN" altLang="en-US"/>
        </a:p>
      </dgm:t>
    </dgm:pt>
    <dgm:pt modelId="{0A8D6C63-C5E2-4B4D-8C44-6BA1F5FEB037}">
      <dgm:prSet phldrT="[文本]"/>
      <dgm:spPr/>
      <dgm:t>
        <a:bodyPr/>
        <a:lstStyle/>
        <a:p>
          <a:r>
            <a:rPr lang="en-US" altLang="zh-CN" dirty="0" smtClean="0"/>
            <a:t>HTML</a:t>
          </a:r>
          <a:r>
            <a:rPr lang="zh-CN" altLang="en-US" dirty="0" smtClean="0"/>
            <a:t>方向</a:t>
          </a:r>
          <a:endParaRPr lang="zh-CN" altLang="en-US" dirty="0"/>
        </a:p>
      </dgm:t>
    </dgm:pt>
    <dgm:pt modelId="{0E0759DA-A6A8-4560-A101-B24CAA3B1FC6}" type="parTrans" cxnId="{6619A824-565A-41A2-9A91-D8965C2B80C2}">
      <dgm:prSet/>
      <dgm:spPr/>
      <dgm:t>
        <a:bodyPr/>
        <a:lstStyle/>
        <a:p>
          <a:endParaRPr lang="zh-CN" altLang="en-US"/>
        </a:p>
      </dgm:t>
    </dgm:pt>
    <dgm:pt modelId="{8ABC1AE6-608F-4504-B49C-9BEEC6486586}" type="sibTrans" cxnId="{6619A824-565A-41A2-9A91-D8965C2B80C2}">
      <dgm:prSet/>
      <dgm:spPr/>
      <dgm:t>
        <a:bodyPr/>
        <a:lstStyle/>
        <a:p>
          <a:endParaRPr lang="zh-CN" altLang="en-US"/>
        </a:p>
      </dgm:t>
    </dgm:pt>
    <dgm:pt modelId="{F34F8BFA-E599-46D1-BA1A-83B715758850}">
      <dgm:prSet phldrT="[文本]"/>
      <dgm:spPr/>
      <dgm:t>
        <a:bodyPr/>
        <a:lstStyle/>
        <a:p>
          <a:r>
            <a:rPr lang="zh-CN" altLang="en-US" dirty="0" smtClean="0"/>
            <a:t>前端开发工程师</a:t>
          </a:r>
          <a:endParaRPr lang="zh-CN" altLang="en-US" dirty="0"/>
        </a:p>
      </dgm:t>
    </dgm:pt>
    <dgm:pt modelId="{83E03B00-F98C-40A2-8520-3041F1C4DC94}" type="parTrans" cxnId="{95CE967B-48BF-4B90-8DC3-764CD44FD99A}">
      <dgm:prSet/>
      <dgm:spPr/>
      <dgm:t>
        <a:bodyPr/>
        <a:lstStyle/>
        <a:p>
          <a:endParaRPr lang="zh-CN" altLang="en-US"/>
        </a:p>
      </dgm:t>
    </dgm:pt>
    <dgm:pt modelId="{C0D626E5-4638-4840-A773-72465F2AC178}" type="sibTrans" cxnId="{95CE967B-48BF-4B90-8DC3-764CD44FD99A}">
      <dgm:prSet/>
      <dgm:spPr/>
      <dgm:t>
        <a:bodyPr/>
        <a:lstStyle/>
        <a:p>
          <a:endParaRPr lang="zh-CN" altLang="en-US"/>
        </a:p>
      </dgm:t>
    </dgm:pt>
    <dgm:pt modelId="{110D5832-681A-4162-9C18-BDF6F5340D07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设计师</a:t>
          </a:r>
          <a:endParaRPr lang="zh-CN" altLang="en-US" dirty="0"/>
        </a:p>
      </dgm:t>
    </dgm:pt>
    <dgm:pt modelId="{6AB7ADF9-EBAF-4622-8899-61AED63BC550}" type="sibTrans" cxnId="{A34935E1-8396-47ED-945C-A74BBD0A7898}">
      <dgm:prSet/>
      <dgm:spPr/>
      <dgm:t>
        <a:bodyPr/>
        <a:lstStyle/>
        <a:p>
          <a:endParaRPr lang="zh-CN" altLang="en-US"/>
        </a:p>
      </dgm:t>
    </dgm:pt>
    <dgm:pt modelId="{672818FC-2F8B-40BF-8613-AAECC9052BD5}" type="parTrans" cxnId="{A34935E1-8396-47ED-945C-A74BBD0A7898}">
      <dgm:prSet/>
      <dgm:spPr/>
      <dgm:t>
        <a:bodyPr/>
        <a:lstStyle/>
        <a:p>
          <a:endParaRPr lang="zh-CN" altLang="en-US"/>
        </a:p>
      </dgm:t>
    </dgm:pt>
    <dgm:pt modelId="{F51E1B9E-EF25-449D-9429-FE9280CFDE07}">
      <dgm:prSet phldrT="[文本]"/>
      <dgm:spPr/>
      <dgm:t>
        <a:bodyPr/>
        <a:lstStyle/>
        <a:p>
          <a:r>
            <a:rPr lang="en-US" altLang="zh-CN" dirty="0" err="1" smtClean="0"/>
            <a:t>Css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066B05B9-DC1E-4039-B05D-CF66E2E1F28E}" type="parTrans" cxnId="{9416E0A1-2377-4F33-87C9-46D63C27B27C}">
      <dgm:prSet/>
      <dgm:spPr/>
      <dgm:t>
        <a:bodyPr/>
        <a:lstStyle/>
        <a:p>
          <a:endParaRPr lang="zh-CN" altLang="en-US"/>
        </a:p>
      </dgm:t>
    </dgm:pt>
    <dgm:pt modelId="{BC33BBB7-95E0-4220-8DEA-1FF8123E9EA6}" type="sibTrans" cxnId="{9416E0A1-2377-4F33-87C9-46D63C27B27C}">
      <dgm:prSet/>
      <dgm:spPr/>
      <dgm:t>
        <a:bodyPr/>
        <a:lstStyle/>
        <a:p>
          <a:endParaRPr lang="zh-CN" altLang="en-US"/>
        </a:p>
      </dgm:t>
    </dgm:pt>
    <dgm:pt modelId="{2954EBA2-D064-4864-8224-35A403B239FE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C8A1B684-A60C-4D6A-B42C-AB58C8F50B02}" type="parTrans" cxnId="{F081D555-E396-465D-88DB-E18DE3A0482C}">
      <dgm:prSet/>
      <dgm:spPr/>
      <dgm:t>
        <a:bodyPr/>
        <a:lstStyle/>
        <a:p>
          <a:endParaRPr lang="zh-CN" altLang="en-US"/>
        </a:p>
      </dgm:t>
    </dgm:pt>
    <dgm:pt modelId="{E3D9157D-0707-4D57-931A-58EBAD283E53}" type="sibTrans" cxnId="{F081D555-E396-465D-88DB-E18DE3A0482C}">
      <dgm:prSet/>
      <dgm:spPr/>
      <dgm:t>
        <a:bodyPr/>
        <a:lstStyle/>
        <a:p>
          <a:endParaRPr lang="zh-CN" altLang="en-US"/>
        </a:p>
      </dgm:t>
    </dgm:pt>
    <dgm:pt modelId="{D93826D0-B0B9-4235-BDAC-ABBC1D992EDD}">
      <dgm:prSet phldrT="[文本]"/>
      <dgm:spPr/>
      <dgm:t>
        <a:bodyPr/>
        <a:lstStyle/>
        <a:p>
          <a:r>
            <a:rPr lang="en-US" altLang="zh-CN" dirty="0" smtClean="0"/>
            <a:t>Flash</a:t>
          </a:r>
          <a:r>
            <a:rPr lang="zh-CN" altLang="en-US" dirty="0" smtClean="0"/>
            <a:t>方向</a:t>
          </a:r>
          <a:endParaRPr lang="zh-CN" altLang="en-US" dirty="0"/>
        </a:p>
      </dgm:t>
    </dgm:pt>
    <dgm:pt modelId="{BAF3C2DC-6B44-4F00-BF5A-6B76D76CFBFC}" type="parTrans" cxnId="{6E3348E4-6B5A-436A-A24A-D084878CEC51}">
      <dgm:prSet/>
      <dgm:spPr/>
      <dgm:t>
        <a:bodyPr/>
        <a:lstStyle/>
        <a:p>
          <a:endParaRPr lang="zh-CN" altLang="en-US"/>
        </a:p>
      </dgm:t>
    </dgm:pt>
    <dgm:pt modelId="{29772814-9832-4D10-951E-D6172681CCC7}" type="sibTrans" cxnId="{6E3348E4-6B5A-436A-A24A-D084878CEC51}">
      <dgm:prSet/>
      <dgm:spPr/>
      <dgm:t>
        <a:bodyPr/>
        <a:lstStyle/>
        <a:p>
          <a:endParaRPr lang="zh-CN" altLang="en-US"/>
        </a:p>
      </dgm:t>
    </dgm:pt>
    <dgm:pt modelId="{F418DC90-7225-42F9-A6D5-F28AF9F6A019}" type="pres">
      <dgm:prSet presAssocID="{5F6AEF9C-521D-4A35-9DF2-F2A1C80A42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B8EA585-CD38-4558-BA1F-562C2CAA0DA0}" type="pres">
      <dgm:prSet presAssocID="{95189A74-8DB8-4766-9170-EFC257BD844F}" presName="hierRoot1" presStyleCnt="0"/>
      <dgm:spPr/>
    </dgm:pt>
    <dgm:pt modelId="{8A6F24E1-8CFA-4705-AA99-EDDBF91875FA}" type="pres">
      <dgm:prSet presAssocID="{95189A74-8DB8-4766-9170-EFC257BD844F}" presName="composite" presStyleCnt="0"/>
      <dgm:spPr/>
    </dgm:pt>
    <dgm:pt modelId="{4BD1BD2D-9084-47A4-9BF8-3E23C9454F3B}" type="pres">
      <dgm:prSet presAssocID="{95189A74-8DB8-4766-9170-EFC257BD844F}" presName="background" presStyleLbl="node0" presStyleIdx="0" presStyleCnt="1"/>
      <dgm:spPr/>
    </dgm:pt>
    <dgm:pt modelId="{B10A2A85-8353-4D8B-A2B7-09F72920F57B}" type="pres">
      <dgm:prSet presAssocID="{95189A74-8DB8-4766-9170-EFC257BD844F}" presName="text" presStyleLbl="fgAcc0" presStyleIdx="0" presStyleCnt="1" custScaleX="1299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F39A42-8762-461D-B2B7-A9CABD9E126E}" type="pres">
      <dgm:prSet presAssocID="{95189A74-8DB8-4766-9170-EFC257BD844F}" presName="hierChild2" presStyleCnt="0"/>
      <dgm:spPr/>
    </dgm:pt>
    <dgm:pt modelId="{B1978CC1-EC29-490D-9BAD-BDA3517754F3}" type="pres">
      <dgm:prSet presAssocID="{4615F786-95C1-43E1-85AF-EC73D996CB0B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992A6F9-CFF6-436F-B5B9-DF893653004A}" type="pres">
      <dgm:prSet presAssocID="{EEDC2988-210C-4B82-AF78-6A1A2145FE26}" presName="hierRoot2" presStyleCnt="0"/>
      <dgm:spPr/>
    </dgm:pt>
    <dgm:pt modelId="{AF6C9D73-5F5E-494D-83EB-E41304A7AB55}" type="pres">
      <dgm:prSet presAssocID="{EEDC2988-210C-4B82-AF78-6A1A2145FE26}" presName="composite2" presStyleCnt="0"/>
      <dgm:spPr/>
    </dgm:pt>
    <dgm:pt modelId="{AC42C33D-9838-4F71-83E9-750F033E20FD}" type="pres">
      <dgm:prSet presAssocID="{EEDC2988-210C-4B82-AF78-6A1A2145FE26}" presName="background2" presStyleLbl="node2" presStyleIdx="0" presStyleCnt="3"/>
      <dgm:spPr/>
    </dgm:pt>
    <dgm:pt modelId="{D7A71FEF-5153-470F-8822-2C03E6CB2D2F}" type="pres">
      <dgm:prSet presAssocID="{EEDC2988-210C-4B82-AF78-6A1A2145FE26}" presName="text2" presStyleLbl="fgAcc2" presStyleIdx="0" presStyleCnt="3" custScaleX="127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679E14-54BE-402E-8B93-301704F0BEFF}" type="pres">
      <dgm:prSet presAssocID="{EEDC2988-210C-4B82-AF78-6A1A2145FE26}" presName="hierChild3" presStyleCnt="0"/>
      <dgm:spPr/>
    </dgm:pt>
    <dgm:pt modelId="{0E2749EC-3016-4E8F-BBF8-262432FD80A0}" type="pres">
      <dgm:prSet presAssocID="{672818FC-2F8B-40BF-8613-AAECC9052BD5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16164653-5B7D-4384-A8A6-9B7F5F165EEC}" type="pres">
      <dgm:prSet presAssocID="{110D5832-681A-4162-9C18-BDF6F5340D07}" presName="hierRoot2" presStyleCnt="0"/>
      <dgm:spPr/>
    </dgm:pt>
    <dgm:pt modelId="{E948750B-DF6B-4594-88B2-900F1A45F7E9}" type="pres">
      <dgm:prSet presAssocID="{110D5832-681A-4162-9C18-BDF6F5340D07}" presName="composite2" presStyleCnt="0"/>
      <dgm:spPr/>
    </dgm:pt>
    <dgm:pt modelId="{6187E921-4FD1-4DA0-A243-9534A69AC190}" type="pres">
      <dgm:prSet presAssocID="{110D5832-681A-4162-9C18-BDF6F5340D07}" presName="background2" presStyleLbl="node2" presStyleIdx="1" presStyleCnt="3"/>
      <dgm:spPr/>
    </dgm:pt>
    <dgm:pt modelId="{B24646AA-A4BC-44BE-A2FF-DCC62D62031A}" type="pres">
      <dgm:prSet presAssocID="{110D5832-681A-4162-9C18-BDF6F5340D0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D5CBD7-322D-4289-940E-6E6E4B41D52A}" type="pres">
      <dgm:prSet presAssocID="{110D5832-681A-4162-9C18-BDF6F5340D07}" presName="hierChild3" presStyleCnt="0"/>
      <dgm:spPr/>
    </dgm:pt>
    <dgm:pt modelId="{1E37D568-0DA6-4FD3-A73B-190361D4A3AB}" type="pres">
      <dgm:prSet presAssocID="{83E03B00-F98C-40A2-8520-3041F1C4DC94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208FC0E9-5E3C-4DB5-857A-7EB233540695}" type="pres">
      <dgm:prSet presAssocID="{F34F8BFA-E599-46D1-BA1A-83B715758850}" presName="hierRoot2" presStyleCnt="0"/>
      <dgm:spPr/>
    </dgm:pt>
    <dgm:pt modelId="{8C130827-51DD-4EA1-BFC1-153C7696546A}" type="pres">
      <dgm:prSet presAssocID="{F34F8BFA-E599-46D1-BA1A-83B715758850}" presName="composite2" presStyleCnt="0"/>
      <dgm:spPr/>
    </dgm:pt>
    <dgm:pt modelId="{FA4C97F5-5FD7-4933-9346-0B1192B07FA1}" type="pres">
      <dgm:prSet presAssocID="{F34F8BFA-E599-46D1-BA1A-83B715758850}" presName="background2" presStyleLbl="node2" presStyleIdx="2" presStyleCnt="3"/>
      <dgm:spPr/>
    </dgm:pt>
    <dgm:pt modelId="{4CBA881C-AD9C-49DD-AD6B-02FD5138DACC}" type="pres">
      <dgm:prSet presAssocID="{F34F8BFA-E599-46D1-BA1A-83B715758850}" presName="text2" presStyleLbl="fgAcc2" presStyleIdx="2" presStyleCnt="3" custScaleX="1612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81942B-D092-428F-9534-52F75A11D7EB}" type="pres">
      <dgm:prSet presAssocID="{F34F8BFA-E599-46D1-BA1A-83B715758850}" presName="hierChild3" presStyleCnt="0"/>
      <dgm:spPr/>
    </dgm:pt>
    <dgm:pt modelId="{95A763D4-BA99-4404-B663-27BB937E709F}" type="pres">
      <dgm:prSet presAssocID="{BAF3C2DC-6B44-4F00-BF5A-6B76D76CFBFC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63D3039F-2816-4906-8522-5F9D5CBA1885}" type="pres">
      <dgm:prSet presAssocID="{D93826D0-B0B9-4235-BDAC-ABBC1D992EDD}" presName="hierRoot3" presStyleCnt="0"/>
      <dgm:spPr/>
    </dgm:pt>
    <dgm:pt modelId="{D1704E62-D6E3-4F67-9680-25DA2EF41ABF}" type="pres">
      <dgm:prSet presAssocID="{D93826D0-B0B9-4235-BDAC-ABBC1D992EDD}" presName="composite3" presStyleCnt="0"/>
      <dgm:spPr/>
    </dgm:pt>
    <dgm:pt modelId="{BFB6D310-C1B5-441A-904F-FACFD87389E8}" type="pres">
      <dgm:prSet presAssocID="{D93826D0-B0B9-4235-BDAC-ABBC1D992EDD}" presName="background3" presStyleLbl="node3" presStyleIdx="0" presStyleCnt="2"/>
      <dgm:spPr/>
    </dgm:pt>
    <dgm:pt modelId="{6958AFD1-3798-45A2-A04B-F84D58416120}" type="pres">
      <dgm:prSet presAssocID="{D93826D0-B0B9-4235-BDAC-ABBC1D992ED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54B557-78C5-4840-8DBF-D850F6D0F7F2}" type="pres">
      <dgm:prSet presAssocID="{D93826D0-B0B9-4235-BDAC-ABBC1D992EDD}" presName="hierChild4" presStyleCnt="0"/>
      <dgm:spPr/>
    </dgm:pt>
    <dgm:pt modelId="{03326847-BCCE-4666-9037-2A481C80C52C}" type="pres">
      <dgm:prSet presAssocID="{0E0759DA-A6A8-4560-A101-B24CAA3B1FC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CD9CA25-0FA1-4F4B-A837-13B460300213}" type="pres">
      <dgm:prSet presAssocID="{0A8D6C63-C5E2-4B4D-8C44-6BA1F5FEB037}" presName="hierRoot3" presStyleCnt="0"/>
      <dgm:spPr/>
    </dgm:pt>
    <dgm:pt modelId="{E0B22A3D-41BE-4564-A648-7F43D68572B8}" type="pres">
      <dgm:prSet presAssocID="{0A8D6C63-C5E2-4B4D-8C44-6BA1F5FEB037}" presName="composite3" presStyleCnt="0"/>
      <dgm:spPr/>
    </dgm:pt>
    <dgm:pt modelId="{E5B546E7-2EB6-46C8-A420-B61F903CF274}" type="pres">
      <dgm:prSet presAssocID="{0A8D6C63-C5E2-4B4D-8C44-6BA1F5FEB037}" presName="background3" presStyleLbl="node3" presStyleIdx="1" presStyleCnt="2"/>
      <dgm:spPr/>
    </dgm:pt>
    <dgm:pt modelId="{ADB70934-92A3-4973-A930-E28E15E5F898}" type="pres">
      <dgm:prSet presAssocID="{0A8D6C63-C5E2-4B4D-8C44-6BA1F5FEB037}" presName="text3" presStyleLbl="fgAcc3" presStyleIdx="1" presStyleCnt="2" custScaleX="1278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ED5231-2C02-4993-A54B-41CF04ACA0B4}" type="pres">
      <dgm:prSet presAssocID="{0A8D6C63-C5E2-4B4D-8C44-6BA1F5FEB037}" presName="hierChild4" presStyleCnt="0"/>
      <dgm:spPr/>
    </dgm:pt>
    <dgm:pt modelId="{EA8ADAD4-9527-4B11-BD74-5617CEB121F0}" type="pres">
      <dgm:prSet presAssocID="{066B05B9-DC1E-4039-B05D-CF66E2E1F28E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1A56D0B4-BEA7-42CB-9CDF-1A29F7034786}" type="pres">
      <dgm:prSet presAssocID="{F51E1B9E-EF25-449D-9429-FE9280CFDE07}" presName="hierRoot4" presStyleCnt="0"/>
      <dgm:spPr/>
    </dgm:pt>
    <dgm:pt modelId="{00AE7E31-E098-4D07-BF9B-54BEDC430520}" type="pres">
      <dgm:prSet presAssocID="{F51E1B9E-EF25-449D-9429-FE9280CFDE07}" presName="composite4" presStyleCnt="0"/>
      <dgm:spPr/>
    </dgm:pt>
    <dgm:pt modelId="{4C79A287-67D8-4BB1-A12B-D6E1B8571170}" type="pres">
      <dgm:prSet presAssocID="{F51E1B9E-EF25-449D-9429-FE9280CFDE07}" presName="background4" presStyleLbl="node4" presStyleIdx="0" presStyleCnt="2"/>
      <dgm:spPr/>
    </dgm:pt>
    <dgm:pt modelId="{E2E6C5A1-22C8-4073-98AC-8D909A554C7B}" type="pres">
      <dgm:prSet presAssocID="{F51E1B9E-EF25-449D-9429-FE9280CFDE07}" presName="text4" presStyleLbl="fgAcc4" presStyleIdx="0" presStyleCnt="2" custScaleX="1234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879B71-D983-4D64-BB58-25D9F150E713}" type="pres">
      <dgm:prSet presAssocID="{F51E1B9E-EF25-449D-9429-FE9280CFDE07}" presName="hierChild5" presStyleCnt="0"/>
      <dgm:spPr/>
    </dgm:pt>
    <dgm:pt modelId="{7EF5EAA0-0EDC-466E-BA53-3DF9CD2C0EA6}" type="pres">
      <dgm:prSet presAssocID="{C8A1B684-A60C-4D6A-B42C-AB58C8F50B02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966CDCB5-A83B-455D-B18B-F614593D8B14}" type="pres">
      <dgm:prSet presAssocID="{2954EBA2-D064-4864-8224-35A403B239FE}" presName="hierRoot4" presStyleCnt="0"/>
      <dgm:spPr/>
    </dgm:pt>
    <dgm:pt modelId="{F46431FC-4AFD-4D1A-A246-C0A9FDFC7A66}" type="pres">
      <dgm:prSet presAssocID="{2954EBA2-D064-4864-8224-35A403B239FE}" presName="composite4" presStyleCnt="0"/>
      <dgm:spPr/>
    </dgm:pt>
    <dgm:pt modelId="{1132EA0E-3A7C-4356-859C-5E73E2695BC2}" type="pres">
      <dgm:prSet presAssocID="{2954EBA2-D064-4864-8224-35A403B239FE}" presName="background4" presStyleLbl="node4" presStyleIdx="1" presStyleCnt="2"/>
      <dgm:spPr/>
    </dgm:pt>
    <dgm:pt modelId="{116AB91E-56B6-4086-8E77-4B554A4D1724}" type="pres">
      <dgm:prSet presAssocID="{2954EBA2-D064-4864-8224-35A403B239F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CA425A-E503-453F-A6ED-D51D08717583}" type="pres">
      <dgm:prSet presAssocID="{2954EBA2-D064-4864-8224-35A403B239FE}" presName="hierChild5" presStyleCnt="0"/>
      <dgm:spPr/>
    </dgm:pt>
  </dgm:ptLst>
  <dgm:cxnLst>
    <dgm:cxn modelId="{6619A824-565A-41A2-9A91-D8965C2B80C2}" srcId="{F34F8BFA-E599-46D1-BA1A-83B715758850}" destId="{0A8D6C63-C5E2-4B4D-8C44-6BA1F5FEB037}" srcOrd="1" destOrd="0" parTransId="{0E0759DA-A6A8-4560-A101-B24CAA3B1FC6}" sibTransId="{8ABC1AE6-608F-4504-B49C-9BEEC6486586}"/>
    <dgm:cxn modelId="{1246E73F-55CB-4EB2-8A1C-151BCCBF1706}" type="presOf" srcId="{5F6AEF9C-521D-4A35-9DF2-F2A1C80A42A9}" destId="{F418DC90-7225-42F9-A6D5-F28AF9F6A019}" srcOrd="0" destOrd="0" presId="urn:microsoft.com/office/officeart/2005/8/layout/hierarchy1"/>
    <dgm:cxn modelId="{43352680-D7BD-40B2-9AE2-532662637722}" type="presOf" srcId="{F51E1B9E-EF25-449D-9429-FE9280CFDE07}" destId="{E2E6C5A1-22C8-4073-98AC-8D909A554C7B}" srcOrd="0" destOrd="0" presId="urn:microsoft.com/office/officeart/2005/8/layout/hierarchy1"/>
    <dgm:cxn modelId="{80DC787E-49BF-49F7-B90D-A36E1326E4C1}" type="presOf" srcId="{2954EBA2-D064-4864-8224-35A403B239FE}" destId="{116AB91E-56B6-4086-8E77-4B554A4D1724}" srcOrd="0" destOrd="0" presId="urn:microsoft.com/office/officeart/2005/8/layout/hierarchy1"/>
    <dgm:cxn modelId="{9416E0A1-2377-4F33-87C9-46D63C27B27C}" srcId="{0A8D6C63-C5E2-4B4D-8C44-6BA1F5FEB037}" destId="{F51E1B9E-EF25-449D-9429-FE9280CFDE07}" srcOrd="0" destOrd="0" parTransId="{066B05B9-DC1E-4039-B05D-CF66E2E1F28E}" sibTransId="{BC33BBB7-95E0-4220-8DEA-1FF8123E9EA6}"/>
    <dgm:cxn modelId="{F081D555-E396-465D-88DB-E18DE3A0482C}" srcId="{0A8D6C63-C5E2-4B4D-8C44-6BA1F5FEB037}" destId="{2954EBA2-D064-4864-8224-35A403B239FE}" srcOrd="1" destOrd="0" parTransId="{C8A1B684-A60C-4D6A-B42C-AB58C8F50B02}" sibTransId="{E3D9157D-0707-4D57-931A-58EBAD283E53}"/>
    <dgm:cxn modelId="{A34935E1-8396-47ED-945C-A74BBD0A7898}" srcId="{95189A74-8DB8-4766-9170-EFC257BD844F}" destId="{110D5832-681A-4162-9C18-BDF6F5340D07}" srcOrd="1" destOrd="0" parTransId="{672818FC-2F8B-40BF-8613-AAECC9052BD5}" sibTransId="{6AB7ADF9-EBAF-4622-8899-61AED63BC550}"/>
    <dgm:cxn modelId="{EE86AB52-10EE-412D-A15E-D13A0CAFA291}" type="presOf" srcId="{D93826D0-B0B9-4235-BDAC-ABBC1D992EDD}" destId="{6958AFD1-3798-45A2-A04B-F84D58416120}" srcOrd="0" destOrd="0" presId="urn:microsoft.com/office/officeart/2005/8/layout/hierarchy1"/>
    <dgm:cxn modelId="{26D5227F-8406-4CAE-ABF7-8484AA7AF598}" srcId="{5F6AEF9C-521D-4A35-9DF2-F2A1C80A42A9}" destId="{95189A74-8DB8-4766-9170-EFC257BD844F}" srcOrd="0" destOrd="0" parTransId="{8A62C912-9CF8-48DA-B073-A16E767193E3}" sibTransId="{53915B00-F087-4520-9C05-9E9A59FDE19B}"/>
    <dgm:cxn modelId="{980F775C-D064-41EE-B1F1-50E2A806691F}" type="presOf" srcId="{0E0759DA-A6A8-4560-A101-B24CAA3B1FC6}" destId="{03326847-BCCE-4666-9037-2A481C80C52C}" srcOrd="0" destOrd="0" presId="urn:microsoft.com/office/officeart/2005/8/layout/hierarchy1"/>
    <dgm:cxn modelId="{F7F399A2-BA77-4D55-989F-47B85DA03EB4}" type="presOf" srcId="{066B05B9-DC1E-4039-B05D-CF66E2E1F28E}" destId="{EA8ADAD4-9527-4B11-BD74-5617CEB121F0}" srcOrd="0" destOrd="0" presId="urn:microsoft.com/office/officeart/2005/8/layout/hierarchy1"/>
    <dgm:cxn modelId="{509DC9E6-F652-4B99-A2B9-F26F200D8554}" srcId="{95189A74-8DB8-4766-9170-EFC257BD844F}" destId="{EEDC2988-210C-4B82-AF78-6A1A2145FE26}" srcOrd="0" destOrd="0" parTransId="{4615F786-95C1-43E1-85AF-EC73D996CB0B}" sibTransId="{6685C8A6-B9AD-4CCB-B51C-12FB808C5438}"/>
    <dgm:cxn modelId="{943237A3-AD6E-458F-9348-D439F7CC579F}" type="presOf" srcId="{4615F786-95C1-43E1-85AF-EC73D996CB0B}" destId="{B1978CC1-EC29-490D-9BAD-BDA3517754F3}" srcOrd="0" destOrd="0" presId="urn:microsoft.com/office/officeart/2005/8/layout/hierarchy1"/>
    <dgm:cxn modelId="{E81AAA9D-2E06-4BF3-BA9E-726042B5BD1D}" type="presOf" srcId="{83E03B00-F98C-40A2-8520-3041F1C4DC94}" destId="{1E37D568-0DA6-4FD3-A73B-190361D4A3AB}" srcOrd="0" destOrd="0" presId="urn:microsoft.com/office/officeart/2005/8/layout/hierarchy1"/>
    <dgm:cxn modelId="{95CE967B-48BF-4B90-8DC3-764CD44FD99A}" srcId="{95189A74-8DB8-4766-9170-EFC257BD844F}" destId="{F34F8BFA-E599-46D1-BA1A-83B715758850}" srcOrd="2" destOrd="0" parTransId="{83E03B00-F98C-40A2-8520-3041F1C4DC94}" sibTransId="{C0D626E5-4638-4840-A773-72465F2AC178}"/>
    <dgm:cxn modelId="{BC1F7F88-10FA-4774-9F5D-8C06D2684D0B}" type="presOf" srcId="{672818FC-2F8B-40BF-8613-AAECC9052BD5}" destId="{0E2749EC-3016-4E8F-BBF8-262432FD80A0}" srcOrd="0" destOrd="0" presId="urn:microsoft.com/office/officeart/2005/8/layout/hierarchy1"/>
    <dgm:cxn modelId="{EDF0DBB4-411E-4380-BFFC-653D0FB00096}" type="presOf" srcId="{110D5832-681A-4162-9C18-BDF6F5340D07}" destId="{B24646AA-A4BC-44BE-A2FF-DCC62D62031A}" srcOrd="0" destOrd="0" presId="urn:microsoft.com/office/officeart/2005/8/layout/hierarchy1"/>
    <dgm:cxn modelId="{017F038D-8F19-4F9C-BBFC-01B9D8BAE98C}" type="presOf" srcId="{F34F8BFA-E599-46D1-BA1A-83B715758850}" destId="{4CBA881C-AD9C-49DD-AD6B-02FD5138DACC}" srcOrd="0" destOrd="0" presId="urn:microsoft.com/office/officeart/2005/8/layout/hierarchy1"/>
    <dgm:cxn modelId="{E11642A9-1447-40D0-B1F3-711AF5BDF0F1}" type="presOf" srcId="{BAF3C2DC-6B44-4F00-BF5A-6B76D76CFBFC}" destId="{95A763D4-BA99-4404-B663-27BB937E709F}" srcOrd="0" destOrd="0" presId="urn:microsoft.com/office/officeart/2005/8/layout/hierarchy1"/>
    <dgm:cxn modelId="{858A2B19-2A18-4AC3-8F14-38719E26D97E}" type="presOf" srcId="{95189A74-8DB8-4766-9170-EFC257BD844F}" destId="{B10A2A85-8353-4D8B-A2B7-09F72920F57B}" srcOrd="0" destOrd="0" presId="urn:microsoft.com/office/officeart/2005/8/layout/hierarchy1"/>
    <dgm:cxn modelId="{6E3348E4-6B5A-436A-A24A-D084878CEC51}" srcId="{F34F8BFA-E599-46D1-BA1A-83B715758850}" destId="{D93826D0-B0B9-4235-BDAC-ABBC1D992EDD}" srcOrd="0" destOrd="0" parTransId="{BAF3C2DC-6B44-4F00-BF5A-6B76D76CFBFC}" sibTransId="{29772814-9832-4D10-951E-D6172681CCC7}"/>
    <dgm:cxn modelId="{AA0B48BC-9619-4E6A-B488-76FB9230D3BE}" type="presOf" srcId="{0A8D6C63-C5E2-4B4D-8C44-6BA1F5FEB037}" destId="{ADB70934-92A3-4973-A930-E28E15E5F898}" srcOrd="0" destOrd="0" presId="urn:microsoft.com/office/officeart/2005/8/layout/hierarchy1"/>
    <dgm:cxn modelId="{5C52702B-ABC8-4E4E-AA6B-8EA49FD50642}" type="presOf" srcId="{C8A1B684-A60C-4D6A-B42C-AB58C8F50B02}" destId="{7EF5EAA0-0EDC-466E-BA53-3DF9CD2C0EA6}" srcOrd="0" destOrd="0" presId="urn:microsoft.com/office/officeart/2005/8/layout/hierarchy1"/>
    <dgm:cxn modelId="{0DE2FA1F-6A86-4F56-B90C-BFEE05DC2BCA}" type="presOf" srcId="{EEDC2988-210C-4B82-AF78-6A1A2145FE26}" destId="{D7A71FEF-5153-470F-8822-2C03E6CB2D2F}" srcOrd="0" destOrd="0" presId="urn:microsoft.com/office/officeart/2005/8/layout/hierarchy1"/>
    <dgm:cxn modelId="{1E187F45-FFF4-4ABC-AFF0-A0E6A170BE67}" type="presParOf" srcId="{F418DC90-7225-42F9-A6D5-F28AF9F6A019}" destId="{5B8EA585-CD38-4558-BA1F-562C2CAA0DA0}" srcOrd="0" destOrd="0" presId="urn:microsoft.com/office/officeart/2005/8/layout/hierarchy1"/>
    <dgm:cxn modelId="{6634EC90-8B72-4E57-AC65-FF28C2BA65A0}" type="presParOf" srcId="{5B8EA585-CD38-4558-BA1F-562C2CAA0DA0}" destId="{8A6F24E1-8CFA-4705-AA99-EDDBF91875FA}" srcOrd="0" destOrd="0" presId="urn:microsoft.com/office/officeart/2005/8/layout/hierarchy1"/>
    <dgm:cxn modelId="{52C3FF40-DB8D-4D34-B47A-043DD21E920A}" type="presParOf" srcId="{8A6F24E1-8CFA-4705-AA99-EDDBF91875FA}" destId="{4BD1BD2D-9084-47A4-9BF8-3E23C9454F3B}" srcOrd="0" destOrd="0" presId="urn:microsoft.com/office/officeart/2005/8/layout/hierarchy1"/>
    <dgm:cxn modelId="{ED1BE7F9-6118-4F19-B0AB-AC217D991CD1}" type="presParOf" srcId="{8A6F24E1-8CFA-4705-AA99-EDDBF91875FA}" destId="{B10A2A85-8353-4D8B-A2B7-09F72920F57B}" srcOrd="1" destOrd="0" presId="urn:microsoft.com/office/officeart/2005/8/layout/hierarchy1"/>
    <dgm:cxn modelId="{294C5332-48E6-449F-BC70-005B3C76B60C}" type="presParOf" srcId="{5B8EA585-CD38-4558-BA1F-562C2CAA0DA0}" destId="{82F39A42-8762-461D-B2B7-A9CABD9E126E}" srcOrd="1" destOrd="0" presId="urn:microsoft.com/office/officeart/2005/8/layout/hierarchy1"/>
    <dgm:cxn modelId="{3A373031-4773-4D4E-A2E2-BF3928E9EE8D}" type="presParOf" srcId="{82F39A42-8762-461D-B2B7-A9CABD9E126E}" destId="{B1978CC1-EC29-490D-9BAD-BDA3517754F3}" srcOrd="0" destOrd="0" presId="urn:microsoft.com/office/officeart/2005/8/layout/hierarchy1"/>
    <dgm:cxn modelId="{D32C0E83-7B56-4273-96F1-7FE2296A79DC}" type="presParOf" srcId="{82F39A42-8762-461D-B2B7-A9CABD9E126E}" destId="{3992A6F9-CFF6-436F-B5B9-DF893653004A}" srcOrd="1" destOrd="0" presId="urn:microsoft.com/office/officeart/2005/8/layout/hierarchy1"/>
    <dgm:cxn modelId="{A94AF0FD-69F6-4765-B7C7-6E0A116CB6C6}" type="presParOf" srcId="{3992A6F9-CFF6-436F-B5B9-DF893653004A}" destId="{AF6C9D73-5F5E-494D-83EB-E41304A7AB55}" srcOrd="0" destOrd="0" presId="urn:microsoft.com/office/officeart/2005/8/layout/hierarchy1"/>
    <dgm:cxn modelId="{23D527B5-F06C-4948-8885-C316757D0F12}" type="presParOf" srcId="{AF6C9D73-5F5E-494D-83EB-E41304A7AB55}" destId="{AC42C33D-9838-4F71-83E9-750F033E20FD}" srcOrd="0" destOrd="0" presId="urn:microsoft.com/office/officeart/2005/8/layout/hierarchy1"/>
    <dgm:cxn modelId="{4100675C-7070-43AE-959A-BB3E6FDB6E06}" type="presParOf" srcId="{AF6C9D73-5F5E-494D-83EB-E41304A7AB55}" destId="{D7A71FEF-5153-470F-8822-2C03E6CB2D2F}" srcOrd="1" destOrd="0" presId="urn:microsoft.com/office/officeart/2005/8/layout/hierarchy1"/>
    <dgm:cxn modelId="{11B16F35-585E-42C0-B476-D28DCB7AF9D5}" type="presParOf" srcId="{3992A6F9-CFF6-436F-B5B9-DF893653004A}" destId="{04679E14-54BE-402E-8B93-301704F0BEFF}" srcOrd="1" destOrd="0" presId="urn:microsoft.com/office/officeart/2005/8/layout/hierarchy1"/>
    <dgm:cxn modelId="{44F1F558-2AF7-40AF-9C40-D5778074D72F}" type="presParOf" srcId="{82F39A42-8762-461D-B2B7-A9CABD9E126E}" destId="{0E2749EC-3016-4E8F-BBF8-262432FD80A0}" srcOrd="2" destOrd="0" presId="urn:microsoft.com/office/officeart/2005/8/layout/hierarchy1"/>
    <dgm:cxn modelId="{0952C54E-23A2-4593-ADE2-2623CBE2D1C1}" type="presParOf" srcId="{82F39A42-8762-461D-B2B7-A9CABD9E126E}" destId="{16164653-5B7D-4384-A8A6-9B7F5F165EEC}" srcOrd="3" destOrd="0" presId="urn:microsoft.com/office/officeart/2005/8/layout/hierarchy1"/>
    <dgm:cxn modelId="{974E0B43-4F6E-4353-93BC-6642F30D0B4B}" type="presParOf" srcId="{16164653-5B7D-4384-A8A6-9B7F5F165EEC}" destId="{E948750B-DF6B-4594-88B2-900F1A45F7E9}" srcOrd="0" destOrd="0" presId="urn:microsoft.com/office/officeart/2005/8/layout/hierarchy1"/>
    <dgm:cxn modelId="{0A95BD8E-17B5-47D2-AF23-8B2770103E77}" type="presParOf" srcId="{E948750B-DF6B-4594-88B2-900F1A45F7E9}" destId="{6187E921-4FD1-4DA0-A243-9534A69AC190}" srcOrd="0" destOrd="0" presId="urn:microsoft.com/office/officeart/2005/8/layout/hierarchy1"/>
    <dgm:cxn modelId="{2116098A-6438-4DE0-86F6-C4991BAEE724}" type="presParOf" srcId="{E948750B-DF6B-4594-88B2-900F1A45F7E9}" destId="{B24646AA-A4BC-44BE-A2FF-DCC62D62031A}" srcOrd="1" destOrd="0" presId="urn:microsoft.com/office/officeart/2005/8/layout/hierarchy1"/>
    <dgm:cxn modelId="{0B80CA1D-9ABF-4634-A478-AE3D330B8F97}" type="presParOf" srcId="{16164653-5B7D-4384-A8A6-9B7F5F165EEC}" destId="{10D5CBD7-322D-4289-940E-6E6E4B41D52A}" srcOrd="1" destOrd="0" presId="urn:microsoft.com/office/officeart/2005/8/layout/hierarchy1"/>
    <dgm:cxn modelId="{084C5AEB-BBB7-4F4D-9103-0A20295CDA98}" type="presParOf" srcId="{82F39A42-8762-461D-B2B7-A9CABD9E126E}" destId="{1E37D568-0DA6-4FD3-A73B-190361D4A3AB}" srcOrd="4" destOrd="0" presId="urn:microsoft.com/office/officeart/2005/8/layout/hierarchy1"/>
    <dgm:cxn modelId="{76D46750-17CD-4296-8782-BD02BC1FCDF3}" type="presParOf" srcId="{82F39A42-8762-461D-B2B7-A9CABD9E126E}" destId="{208FC0E9-5E3C-4DB5-857A-7EB233540695}" srcOrd="5" destOrd="0" presId="urn:microsoft.com/office/officeart/2005/8/layout/hierarchy1"/>
    <dgm:cxn modelId="{D7A064D1-0569-4EFD-A650-39126558CC57}" type="presParOf" srcId="{208FC0E9-5E3C-4DB5-857A-7EB233540695}" destId="{8C130827-51DD-4EA1-BFC1-153C7696546A}" srcOrd="0" destOrd="0" presId="urn:microsoft.com/office/officeart/2005/8/layout/hierarchy1"/>
    <dgm:cxn modelId="{25642A40-6C19-4870-94C3-03AD4A745236}" type="presParOf" srcId="{8C130827-51DD-4EA1-BFC1-153C7696546A}" destId="{FA4C97F5-5FD7-4933-9346-0B1192B07FA1}" srcOrd="0" destOrd="0" presId="urn:microsoft.com/office/officeart/2005/8/layout/hierarchy1"/>
    <dgm:cxn modelId="{D50AF0FD-5F33-49D5-B398-4BB1F662080C}" type="presParOf" srcId="{8C130827-51DD-4EA1-BFC1-153C7696546A}" destId="{4CBA881C-AD9C-49DD-AD6B-02FD5138DACC}" srcOrd="1" destOrd="0" presId="urn:microsoft.com/office/officeart/2005/8/layout/hierarchy1"/>
    <dgm:cxn modelId="{D1E6A21A-9BB9-4A6B-B4D5-F16AB38E0E8A}" type="presParOf" srcId="{208FC0E9-5E3C-4DB5-857A-7EB233540695}" destId="{C981942B-D092-428F-9534-52F75A11D7EB}" srcOrd="1" destOrd="0" presId="urn:microsoft.com/office/officeart/2005/8/layout/hierarchy1"/>
    <dgm:cxn modelId="{F42CA95D-659C-4057-9511-C41CD08B5C26}" type="presParOf" srcId="{C981942B-D092-428F-9534-52F75A11D7EB}" destId="{95A763D4-BA99-4404-B663-27BB937E709F}" srcOrd="0" destOrd="0" presId="urn:microsoft.com/office/officeart/2005/8/layout/hierarchy1"/>
    <dgm:cxn modelId="{DE8253B6-3370-45A4-9B7C-B18091D3D680}" type="presParOf" srcId="{C981942B-D092-428F-9534-52F75A11D7EB}" destId="{63D3039F-2816-4906-8522-5F9D5CBA1885}" srcOrd="1" destOrd="0" presId="urn:microsoft.com/office/officeart/2005/8/layout/hierarchy1"/>
    <dgm:cxn modelId="{2AEB1823-0E8E-4F14-BDD8-40D09E3502ED}" type="presParOf" srcId="{63D3039F-2816-4906-8522-5F9D5CBA1885}" destId="{D1704E62-D6E3-4F67-9680-25DA2EF41ABF}" srcOrd="0" destOrd="0" presId="urn:microsoft.com/office/officeart/2005/8/layout/hierarchy1"/>
    <dgm:cxn modelId="{49C7F7BC-9241-455E-B3E8-B262B940A019}" type="presParOf" srcId="{D1704E62-D6E3-4F67-9680-25DA2EF41ABF}" destId="{BFB6D310-C1B5-441A-904F-FACFD87389E8}" srcOrd="0" destOrd="0" presId="urn:microsoft.com/office/officeart/2005/8/layout/hierarchy1"/>
    <dgm:cxn modelId="{535539E7-2048-472B-8DF8-8973BC7DD0F9}" type="presParOf" srcId="{D1704E62-D6E3-4F67-9680-25DA2EF41ABF}" destId="{6958AFD1-3798-45A2-A04B-F84D58416120}" srcOrd="1" destOrd="0" presId="urn:microsoft.com/office/officeart/2005/8/layout/hierarchy1"/>
    <dgm:cxn modelId="{CBD1909F-9362-4F58-AB49-0A25B59AB3D5}" type="presParOf" srcId="{63D3039F-2816-4906-8522-5F9D5CBA1885}" destId="{0454B557-78C5-4840-8DBF-D850F6D0F7F2}" srcOrd="1" destOrd="0" presId="urn:microsoft.com/office/officeart/2005/8/layout/hierarchy1"/>
    <dgm:cxn modelId="{A0917A01-227D-416C-995F-62F6C5A695A5}" type="presParOf" srcId="{C981942B-D092-428F-9534-52F75A11D7EB}" destId="{03326847-BCCE-4666-9037-2A481C80C52C}" srcOrd="2" destOrd="0" presId="urn:microsoft.com/office/officeart/2005/8/layout/hierarchy1"/>
    <dgm:cxn modelId="{F57F6A87-F484-4645-B59A-0525AB4C4DC4}" type="presParOf" srcId="{C981942B-D092-428F-9534-52F75A11D7EB}" destId="{2CD9CA25-0FA1-4F4B-A837-13B460300213}" srcOrd="3" destOrd="0" presId="urn:microsoft.com/office/officeart/2005/8/layout/hierarchy1"/>
    <dgm:cxn modelId="{C3AEDD40-F5DB-4B1D-BFBD-D4EF32FEE123}" type="presParOf" srcId="{2CD9CA25-0FA1-4F4B-A837-13B460300213}" destId="{E0B22A3D-41BE-4564-A648-7F43D68572B8}" srcOrd="0" destOrd="0" presId="urn:microsoft.com/office/officeart/2005/8/layout/hierarchy1"/>
    <dgm:cxn modelId="{7E644024-FE0D-4CDE-B6E3-38E3E2A7759A}" type="presParOf" srcId="{E0B22A3D-41BE-4564-A648-7F43D68572B8}" destId="{E5B546E7-2EB6-46C8-A420-B61F903CF274}" srcOrd="0" destOrd="0" presId="urn:microsoft.com/office/officeart/2005/8/layout/hierarchy1"/>
    <dgm:cxn modelId="{96281A7A-08F6-4E3A-B5FB-02764ADF0057}" type="presParOf" srcId="{E0B22A3D-41BE-4564-A648-7F43D68572B8}" destId="{ADB70934-92A3-4973-A930-E28E15E5F898}" srcOrd="1" destOrd="0" presId="urn:microsoft.com/office/officeart/2005/8/layout/hierarchy1"/>
    <dgm:cxn modelId="{9AC60575-68EE-4C3E-8DCA-0F61D885BD32}" type="presParOf" srcId="{2CD9CA25-0FA1-4F4B-A837-13B460300213}" destId="{94ED5231-2C02-4993-A54B-41CF04ACA0B4}" srcOrd="1" destOrd="0" presId="urn:microsoft.com/office/officeart/2005/8/layout/hierarchy1"/>
    <dgm:cxn modelId="{63F3BE07-1470-4548-AABF-863A064F3ACF}" type="presParOf" srcId="{94ED5231-2C02-4993-A54B-41CF04ACA0B4}" destId="{EA8ADAD4-9527-4B11-BD74-5617CEB121F0}" srcOrd="0" destOrd="0" presId="urn:microsoft.com/office/officeart/2005/8/layout/hierarchy1"/>
    <dgm:cxn modelId="{A12CA7DF-80AA-426E-8CFC-7FC730147664}" type="presParOf" srcId="{94ED5231-2C02-4993-A54B-41CF04ACA0B4}" destId="{1A56D0B4-BEA7-42CB-9CDF-1A29F7034786}" srcOrd="1" destOrd="0" presId="urn:microsoft.com/office/officeart/2005/8/layout/hierarchy1"/>
    <dgm:cxn modelId="{A8B40B5E-D026-4DF1-B08C-1F7404E67CDD}" type="presParOf" srcId="{1A56D0B4-BEA7-42CB-9CDF-1A29F7034786}" destId="{00AE7E31-E098-4D07-BF9B-54BEDC430520}" srcOrd="0" destOrd="0" presId="urn:microsoft.com/office/officeart/2005/8/layout/hierarchy1"/>
    <dgm:cxn modelId="{669A6D84-E8E8-4394-8B5B-76DDC6A8A480}" type="presParOf" srcId="{00AE7E31-E098-4D07-BF9B-54BEDC430520}" destId="{4C79A287-67D8-4BB1-A12B-D6E1B8571170}" srcOrd="0" destOrd="0" presId="urn:microsoft.com/office/officeart/2005/8/layout/hierarchy1"/>
    <dgm:cxn modelId="{EA94FF84-3387-4972-9090-28E042828BDC}" type="presParOf" srcId="{00AE7E31-E098-4D07-BF9B-54BEDC430520}" destId="{E2E6C5A1-22C8-4073-98AC-8D909A554C7B}" srcOrd="1" destOrd="0" presId="urn:microsoft.com/office/officeart/2005/8/layout/hierarchy1"/>
    <dgm:cxn modelId="{FE324F98-4336-491E-9213-A7B1CB36F4CA}" type="presParOf" srcId="{1A56D0B4-BEA7-42CB-9CDF-1A29F7034786}" destId="{88879B71-D983-4D64-BB58-25D9F150E713}" srcOrd="1" destOrd="0" presId="urn:microsoft.com/office/officeart/2005/8/layout/hierarchy1"/>
    <dgm:cxn modelId="{E98B21E3-FC4E-44C1-B14C-A2CB63E7EE30}" type="presParOf" srcId="{94ED5231-2C02-4993-A54B-41CF04ACA0B4}" destId="{7EF5EAA0-0EDC-466E-BA53-3DF9CD2C0EA6}" srcOrd="2" destOrd="0" presId="urn:microsoft.com/office/officeart/2005/8/layout/hierarchy1"/>
    <dgm:cxn modelId="{E5229C73-F9EC-4D5E-83C3-41B65C2FF662}" type="presParOf" srcId="{94ED5231-2C02-4993-A54B-41CF04ACA0B4}" destId="{966CDCB5-A83B-455D-B18B-F614593D8B14}" srcOrd="3" destOrd="0" presId="urn:microsoft.com/office/officeart/2005/8/layout/hierarchy1"/>
    <dgm:cxn modelId="{862397D1-65CF-42A1-B88B-4BC1C8ADE3DF}" type="presParOf" srcId="{966CDCB5-A83B-455D-B18B-F614593D8B14}" destId="{F46431FC-4AFD-4D1A-A246-C0A9FDFC7A66}" srcOrd="0" destOrd="0" presId="urn:microsoft.com/office/officeart/2005/8/layout/hierarchy1"/>
    <dgm:cxn modelId="{70A29245-2F20-4B2B-90A1-A7BA24DB4219}" type="presParOf" srcId="{F46431FC-4AFD-4D1A-A246-C0A9FDFC7A66}" destId="{1132EA0E-3A7C-4356-859C-5E73E2695BC2}" srcOrd="0" destOrd="0" presId="urn:microsoft.com/office/officeart/2005/8/layout/hierarchy1"/>
    <dgm:cxn modelId="{E639A7DA-680B-48AC-8510-0A6F2AF3FE4E}" type="presParOf" srcId="{F46431FC-4AFD-4D1A-A246-C0A9FDFC7A66}" destId="{116AB91E-56B6-4086-8E77-4B554A4D1724}" srcOrd="1" destOrd="0" presId="urn:microsoft.com/office/officeart/2005/8/layout/hierarchy1"/>
    <dgm:cxn modelId="{335F78B9-61DD-4504-A79F-BE61454AF739}" type="presParOf" srcId="{966CDCB5-A83B-455D-B18B-F614593D8B14}" destId="{3BCA425A-E503-453F-A6ED-D51D08717583}" srcOrd="1" destOrd="0" presId="urn:microsoft.com/office/officeart/2005/8/layout/hierarchy1"/>
  </dgm:cxnLst>
  <dgm:bg/>
  <dgm:whole>
    <a:ln w="15875"/>
  </dgm:whole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6AEF9C-521D-4A35-9DF2-F2A1C80A42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89A74-8DB8-4766-9170-EFC257BD844F}">
      <dgm:prSet phldrT="[文本]"/>
      <dgm:spPr/>
      <dgm:t>
        <a:bodyPr/>
        <a:lstStyle/>
        <a:p>
          <a:r>
            <a:rPr lang="zh-CN" altLang="en-US" dirty="0" smtClean="0"/>
            <a:t>网页设计师</a:t>
          </a:r>
          <a:endParaRPr lang="zh-CN" altLang="en-US" dirty="0"/>
        </a:p>
      </dgm:t>
    </dgm:pt>
    <dgm:pt modelId="{8A62C912-9CF8-48DA-B073-A16E767193E3}" type="parTrans" cxnId="{26D5227F-8406-4CAE-ABF7-8484AA7AF598}">
      <dgm:prSet/>
      <dgm:spPr/>
      <dgm:t>
        <a:bodyPr/>
        <a:lstStyle/>
        <a:p>
          <a:endParaRPr lang="zh-CN" altLang="en-US"/>
        </a:p>
      </dgm:t>
    </dgm:pt>
    <dgm:pt modelId="{53915B00-F087-4520-9C05-9E9A59FDE19B}" type="sibTrans" cxnId="{26D5227F-8406-4CAE-ABF7-8484AA7AF598}">
      <dgm:prSet/>
      <dgm:spPr/>
      <dgm:t>
        <a:bodyPr/>
        <a:lstStyle/>
        <a:p>
          <a:endParaRPr lang="zh-CN" altLang="en-US"/>
        </a:p>
      </dgm:t>
    </dgm:pt>
    <dgm:pt modelId="{EEDC2988-210C-4B82-AF78-6A1A2145FE26}">
      <dgm:prSet phldrT="[文本]"/>
      <dgm:spPr/>
      <dgm:t>
        <a:bodyPr/>
        <a:lstStyle/>
        <a:p>
          <a:r>
            <a:rPr lang="zh-CN" altLang="en-US" dirty="0" smtClean="0"/>
            <a:t>交互设计师</a:t>
          </a:r>
          <a:endParaRPr lang="zh-CN" altLang="en-US" dirty="0"/>
        </a:p>
      </dgm:t>
    </dgm:pt>
    <dgm:pt modelId="{4615F786-95C1-43E1-85AF-EC73D996CB0B}" type="parTrans" cxnId="{509DC9E6-F652-4B99-A2B9-F26F200D8554}">
      <dgm:prSet/>
      <dgm:spPr/>
      <dgm:t>
        <a:bodyPr/>
        <a:lstStyle/>
        <a:p>
          <a:endParaRPr lang="zh-CN" altLang="en-US"/>
        </a:p>
      </dgm:t>
    </dgm:pt>
    <dgm:pt modelId="{6685C8A6-B9AD-4CCB-B51C-12FB808C5438}" type="sibTrans" cxnId="{509DC9E6-F652-4B99-A2B9-F26F200D8554}">
      <dgm:prSet/>
      <dgm:spPr/>
      <dgm:t>
        <a:bodyPr/>
        <a:lstStyle/>
        <a:p>
          <a:endParaRPr lang="zh-CN" altLang="en-US"/>
        </a:p>
      </dgm:t>
    </dgm:pt>
    <dgm:pt modelId="{0A8D6C63-C5E2-4B4D-8C44-6BA1F5FEB037}">
      <dgm:prSet phldrT="[文本]"/>
      <dgm:spPr/>
      <dgm:t>
        <a:bodyPr/>
        <a:lstStyle/>
        <a:p>
          <a:r>
            <a:rPr lang="en-US" altLang="zh-CN" dirty="0" smtClean="0"/>
            <a:t>HTML</a:t>
          </a:r>
          <a:r>
            <a:rPr lang="zh-CN" altLang="en-US" dirty="0" smtClean="0"/>
            <a:t>方向</a:t>
          </a:r>
          <a:endParaRPr lang="zh-CN" altLang="en-US" dirty="0"/>
        </a:p>
      </dgm:t>
    </dgm:pt>
    <dgm:pt modelId="{0E0759DA-A6A8-4560-A101-B24CAA3B1FC6}" type="parTrans" cxnId="{6619A824-565A-41A2-9A91-D8965C2B80C2}">
      <dgm:prSet/>
      <dgm:spPr/>
      <dgm:t>
        <a:bodyPr/>
        <a:lstStyle/>
        <a:p>
          <a:endParaRPr lang="zh-CN" altLang="en-US"/>
        </a:p>
      </dgm:t>
    </dgm:pt>
    <dgm:pt modelId="{8ABC1AE6-608F-4504-B49C-9BEEC6486586}" type="sibTrans" cxnId="{6619A824-565A-41A2-9A91-D8965C2B80C2}">
      <dgm:prSet/>
      <dgm:spPr/>
      <dgm:t>
        <a:bodyPr/>
        <a:lstStyle/>
        <a:p>
          <a:endParaRPr lang="zh-CN" altLang="en-US"/>
        </a:p>
      </dgm:t>
    </dgm:pt>
    <dgm:pt modelId="{F34F8BFA-E599-46D1-BA1A-83B715758850}">
      <dgm:prSet phldrT="[文本]"/>
      <dgm:spPr/>
      <dgm:t>
        <a:bodyPr/>
        <a:lstStyle/>
        <a:p>
          <a:r>
            <a:rPr lang="zh-CN" altLang="en-US" dirty="0" smtClean="0"/>
            <a:t>前端开发工程师</a:t>
          </a:r>
          <a:endParaRPr lang="zh-CN" altLang="en-US" dirty="0"/>
        </a:p>
      </dgm:t>
    </dgm:pt>
    <dgm:pt modelId="{83E03B00-F98C-40A2-8520-3041F1C4DC94}" type="parTrans" cxnId="{95CE967B-48BF-4B90-8DC3-764CD44FD99A}">
      <dgm:prSet/>
      <dgm:spPr/>
      <dgm:t>
        <a:bodyPr/>
        <a:lstStyle/>
        <a:p>
          <a:endParaRPr lang="zh-CN" altLang="en-US"/>
        </a:p>
      </dgm:t>
    </dgm:pt>
    <dgm:pt modelId="{C0D626E5-4638-4840-A773-72465F2AC178}" type="sibTrans" cxnId="{95CE967B-48BF-4B90-8DC3-764CD44FD99A}">
      <dgm:prSet/>
      <dgm:spPr/>
      <dgm:t>
        <a:bodyPr/>
        <a:lstStyle/>
        <a:p>
          <a:endParaRPr lang="zh-CN" altLang="en-US"/>
        </a:p>
      </dgm:t>
    </dgm:pt>
    <dgm:pt modelId="{110D5832-681A-4162-9C18-BDF6F5340D07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设计师</a:t>
          </a:r>
          <a:endParaRPr lang="zh-CN" altLang="en-US" dirty="0"/>
        </a:p>
      </dgm:t>
    </dgm:pt>
    <dgm:pt modelId="{6AB7ADF9-EBAF-4622-8899-61AED63BC550}" type="sibTrans" cxnId="{A34935E1-8396-47ED-945C-A74BBD0A7898}">
      <dgm:prSet/>
      <dgm:spPr/>
      <dgm:t>
        <a:bodyPr/>
        <a:lstStyle/>
        <a:p>
          <a:endParaRPr lang="zh-CN" altLang="en-US"/>
        </a:p>
      </dgm:t>
    </dgm:pt>
    <dgm:pt modelId="{672818FC-2F8B-40BF-8613-AAECC9052BD5}" type="parTrans" cxnId="{A34935E1-8396-47ED-945C-A74BBD0A7898}">
      <dgm:prSet/>
      <dgm:spPr/>
      <dgm:t>
        <a:bodyPr/>
        <a:lstStyle/>
        <a:p>
          <a:endParaRPr lang="zh-CN" altLang="en-US"/>
        </a:p>
      </dgm:t>
    </dgm:pt>
    <dgm:pt modelId="{F51E1B9E-EF25-449D-9429-FE9280CFDE07}">
      <dgm:prSet phldrT="[文本]"/>
      <dgm:spPr/>
      <dgm:t>
        <a:bodyPr/>
        <a:lstStyle/>
        <a:p>
          <a:r>
            <a:rPr lang="en-US" altLang="zh-CN" dirty="0" err="1" smtClean="0"/>
            <a:t>Css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066B05B9-DC1E-4039-B05D-CF66E2E1F28E}" type="parTrans" cxnId="{9416E0A1-2377-4F33-87C9-46D63C27B27C}">
      <dgm:prSet/>
      <dgm:spPr/>
      <dgm:t>
        <a:bodyPr/>
        <a:lstStyle/>
        <a:p>
          <a:endParaRPr lang="zh-CN" altLang="en-US"/>
        </a:p>
      </dgm:t>
    </dgm:pt>
    <dgm:pt modelId="{BC33BBB7-95E0-4220-8DEA-1FF8123E9EA6}" type="sibTrans" cxnId="{9416E0A1-2377-4F33-87C9-46D63C27B27C}">
      <dgm:prSet/>
      <dgm:spPr/>
      <dgm:t>
        <a:bodyPr/>
        <a:lstStyle/>
        <a:p>
          <a:endParaRPr lang="zh-CN" altLang="en-US"/>
        </a:p>
      </dgm:t>
    </dgm:pt>
    <dgm:pt modelId="{2954EBA2-D064-4864-8224-35A403B239FE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C8A1B684-A60C-4D6A-B42C-AB58C8F50B02}" type="parTrans" cxnId="{F081D555-E396-465D-88DB-E18DE3A0482C}">
      <dgm:prSet/>
      <dgm:spPr/>
      <dgm:t>
        <a:bodyPr/>
        <a:lstStyle/>
        <a:p>
          <a:endParaRPr lang="zh-CN" altLang="en-US"/>
        </a:p>
      </dgm:t>
    </dgm:pt>
    <dgm:pt modelId="{E3D9157D-0707-4D57-931A-58EBAD283E53}" type="sibTrans" cxnId="{F081D555-E396-465D-88DB-E18DE3A0482C}">
      <dgm:prSet/>
      <dgm:spPr/>
      <dgm:t>
        <a:bodyPr/>
        <a:lstStyle/>
        <a:p>
          <a:endParaRPr lang="zh-CN" altLang="en-US"/>
        </a:p>
      </dgm:t>
    </dgm:pt>
    <dgm:pt modelId="{D93826D0-B0B9-4235-BDAC-ABBC1D992EDD}">
      <dgm:prSet phldrT="[文本]"/>
      <dgm:spPr/>
      <dgm:t>
        <a:bodyPr/>
        <a:lstStyle/>
        <a:p>
          <a:r>
            <a:rPr lang="en-US" altLang="zh-CN" dirty="0" smtClean="0"/>
            <a:t>Flash</a:t>
          </a:r>
          <a:r>
            <a:rPr lang="zh-CN" altLang="en-US" dirty="0" smtClean="0"/>
            <a:t>方向</a:t>
          </a:r>
          <a:endParaRPr lang="zh-CN" altLang="en-US" dirty="0"/>
        </a:p>
      </dgm:t>
    </dgm:pt>
    <dgm:pt modelId="{BAF3C2DC-6B44-4F00-BF5A-6B76D76CFBFC}" type="parTrans" cxnId="{6E3348E4-6B5A-436A-A24A-D084878CEC51}">
      <dgm:prSet/>
      <dgm:spPr/>
      <dgm:t>
        <a:bodyPr/>
        <a:lstStyle/>
        <a:p>
          <a:endParaRPr lang="zh-CN" altLang="en-US"/>
        </a:p>
      </dgm:t>
    </dgm:pt>
    <dgm:pt modelId="{29772814-9832-4D10-951E-D6172681CCC7}" type="sibTrans" cxnId="{6E3348E4-6B5A-436A-A24A-D084878CEC51}">
      <dgm:prSet/>
      <dgm:spPr/>
      <dgm:t>
        <a:bodyPr/>
        <a:lstStyle/>
        <a:p>
          <a:endParaRPr lang="zh-CN" altLang="en-US"/>
        </a:p>
      </dgm:t>
    </dgm:pt>
    <dgm:pt modelId="{7451414F-95EA-4F72-B370-8848B8AB8887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Web page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15C1D88F-3A84-468E-8A97-4E9D7D778753}" type="parTrans" cxnId="{64D148E5-D5EF-4A6C-B1E2-24587CEB7C4E}">
      <dgm:prSet/>
      <dgm:spPr/>
      <dgm:t>
        <a:bodyPr/>
        <a:lstStyle/>
        <a:p>
          <a:endParaRPr lang="zh-CN" altLang="en-US"/>
        </a:p>
      </dgm:t>
    </dgm:pt>
    <dgm:pt modelId="{DB9B3978-2E20-4B7D-8BD0-6F889034FF51}" type="sibTrans" cxnId="{64D148E5-D5EF-4A6C-B1E2-24587CEB7C4E}">
      <dgm:prSet/>
      <dgm:spPr/>
      <dgm:t>
        <a:bodyPr/>
        <a:lstStyle/>
        <a:p>
          <a:endParaRPr lang="zh-CN" altLang="en-US"/>
        </a:p>
      </dgm:t>
    </dgm:pt>
    <dgm:pt modelId="{A2B39601-8687-48E4-AFD2-BA1213E1A460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Canvas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B03FE40C-FB38-4140-AE86-027742502096}" type="parTrans" cxnId="{14E5BEBA-E028-43A5-9779-1155483B520E}">
      <dgm:prSet/>
      <dgm:spPr/>
      <dgm:t>
        <a:bodyPr/>
        <a:lstStyle/>
        <a:p>
          <a:endParaRPr lang="zh-CN" altLang="en-US"/>
        </a:p>
      </dgm:t>
    </dgm:pt>
    <dgm:pt modelId="{D30EB17E-E2BA-41C6-BB63-D7A9A708E6BA}" type="sibTrans" cxnId="{14E5BEBA-E028-43A5-9779-1155483B520E}">
      <dgm:prSet/>
      <dgm:spPr/>
      <dgm:t>
        <a:bodyPr/>
        <a:lstStyle/>
        <a:p>
          <a:endParaRPr lang="zh-CN" altLang="en-US"/>
        </a:p>
      </dgm:t>
    </dgm:pt>
    <dgm:pt modelId="{1D5C28FF-CD10-434D-978E-BF30490054E7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Web application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8D9735A9-EE8B-4C65-8A77-0E28DF5397AC}" type="parTrans" cxnId="{41662D8E-0D1A-4C3A-A981-369B548D7ACA}">
      <dgm:prSet/>
      <dgm:spPr/>
      <dgm:t>
        <a:bodyPr/>
        <a:lstStyle/>
        <a:p>
          <a:endParaRPr lang="zh-CN" altLang="en-US"/>
        </a:p>
      </dgm:t>
    </dgm:pt>
    <dgm:pt modelId="{7E9C5EBA-62B7-4FB6-8787-339EA3506581}" type="sibTrans" cxnId="{41662D8E-0D1A-4C3A-A981-369B548D7ACA}">
      <dgm:prSet/>
      <dgm:spPr/>
      <dgm:t>
        <a:bodyPr/>
        <a:lstStyle/>
        <a:p>
          <a:endParaRPr lang="zh-CN" altLang="en-US"/>
        </a:p>
      </dgm:t>
    </dgm:pt>
    <dgm:pt modelId="{F418DC90-7225-42F9-A6D5-F28AF9F6A019}" type="pres">
      <dgm:prSet presAssocID="{5F6AEF9C-521D-4A35-9DF2-F2A1C80A42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B8EA585-CD38-4558-BA1F-562C2CAA0DA0}" type="pres">
      <dgm:prSet presAssocID="{95189A74-8DB8-4766-9170-EFC257BD844F}" presName="hierRoot1" presStyleCnt="0"/>
      <dgm:spPr/>
    </dgm:pt>
    <dgm:pt modelId="{8A6F24E1-8CFA-4705-AA99-EDDBF91875FA}" type="pres">
      <dgm:prSet presAssocID="{95189A74-8DB8-4766-9170-EFC257BD844F}" presName="composite" presStyleCnt="0"/>
      <dgm:spPr/>
    </dgm:pt>
    <dgm:pt modelId="{4BD1BD2D-9084-47A4-9BF8-3E23C9454F3B}" type="pres">
      <dgm:prSet presAssocID="{95189A74-8DB8-4766-9170-EFC257BD844F}" presName="background" presStyleLbl="node0" presStyleIdx="0" presStyleCnt="1"/>
      <dgm:spPr/>
    </dgm:pt>
    <dgm:pt modelId="{B10A2A85-8353-4D8B-A2B7-09F72920F57B}" type="pres">
      <dgm:prSet presAssocID="{95189A74-8DB8-4766-9170-EFC257BD844F}" presName="text" presStyleLbl="fgAcc0" presStyleIdx="0" presStyleCnt="1" custScaleX="1299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F39A42-8762-461D-B2B7-A9CABD9E126E}" type="pres">
      <dgm:prSet presAssocID="{95189A74-8DB8-4766-9170-EFC257BD844F}" presName="hierChild2" presStyleCnt="0"/>
      <dgm:spPr/>
    </dgm:pt>
    <dgm:pt modelId="{B1978CC1-EC29-490D-9BAD-BDA3517754F3}" type="pres">
      <dgm:prSet presAssocID="{4615F786-95C1-43E1-85AF-EC73D996CB0B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992A6F9-CFF6-436F-B5B9-DF893653004A}" type="pres">
      <dgm:prSet presAssocID="{EEDC2988-210C-4B82-AF78-6A1A2145FE26}" presName="hierRoot2" presStyleCnt="0"/>
      <dgm:spPr/>
    </dgm:pt>
    <dgm:pt modelId="{AF6C9D73-5F5E-494D-83EB-E41304A7AB55}" type="pres">
      <dgm:prSet presAssocID="{EEDC2988-210C-4B82-AF78-6A1A2145FE26}" presName="composite2" presStyleCnt="0"/>
      <dgm:spPr/>
    </dgm:pt>
    <dgm:pt modelId="{AC42C33D-9838-4F71-83E9-750F033E20FD}" type="pres">
      <dgm:prSet presAssocID="{EEDC2988-210C-4B82-AF78-6A1A2145FE26}" presName="background2" presStyleLbl="node2" presStyleIdx="0" presStyleCnt="3"/>
      <dgm:spPr/>
    </dgm:pt>
    <dgm:pt modelId="{D7A71FEF-5153-470F-8822-2C03E6CB2D2F}" type="pres">
      <dgm:prSet presAssocID="{EEDC2988-210C-4B82-AF78-6A1A2145FE26}" presName="text2" presStyleLbl="fgAcc2" presStyleIdx="0" presStyleCnt="3" custScaleX="127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679E14-54BE-402E-8B93-301704F0BEFF}" type="pres">
      <dgm:prSet presAssocID="{EEDC2988-210C-4B82-AF78-6A1A2145FE26}" presName="hierChild3" presStyleCnt="0"/>
      <dgm:spPr/>
    </dgm:pt>
    <dgm:pt modelId="{0E2749EC-3016-4E8F-BBF8-262432FD80A0}" type="pres">
      <dgm:prSet presAssocID="{672818FC-2F8B-40BF-8613-AAECC9052BD5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16164653-5B7D-4384-A8A6-9B7F5F165EEC}" type="pres">
      <dgm:prSet presAssocID="{110D5832-681A-4162-9C18-BDF6F5340D07}" presName="hierRoot2" presStyleCnt="0"/>
      <dgm:spPr/>
    </dgm:pt>
    <dgm:pt modelId="{E948750B-DF6B-4594-88B2-900F1A45F7E9}" type="pres">
      <dgm:prSet presAssocID="{110D5832-681A-4162-9C18-BDF6F5340D07}" presName="composite2" presStyleCnt="0"/>
      <dgm:spPr/>
    </dgm:pt>
    <dgm:pt modelId="{6187E921-4FD1-4DA0-A243-9534A69AC190}" type="pres">
      <dgm:prSet presAssocID="{110D5832-681A-4162-9C18-BDF6F5340D07}" presName="background2" presStyleLbl="node2" presStyleIdx="1" presStyleCnt="3"/>
      <dgm:spPr/>
    </dgm:pt>
    <dgm:pt modelId="{B24646AA-A4BC-44BE-A2FF-DCC62D62031A}" type="pres">
      <dgm:prSet presAssocID="{110D5832-681A-4162-9C18-BDF6F5340D0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D5CBD7-322D-4289-940E-6E6E4B41D52A}" type="pres">
      <dgm:prSet presAssocID="{110D5832-681A-4162-9C18-BDF6F5340D07}" presName="hierChild3" presStyleCnt="0"/>
      <dgm:spPr/>
    </dgm:pt>
    <dgm:pt modelId="{1E37D568-0DA6-4FD3-A73B-190361D4A3AB}" type="pres">
      <dgm:prSet presAssocID="{83E03B00-F98C-40A2-8520-3041F1C4DC94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208FC0E9-5E3C-4DB5-857A-7EB233540695}" type="pres">
      <dgm:prSet presAssocID="{F34F8BFA-E599-46D1-BA1A-83B715758850}" presName="hierRoot2" presStyleCnt="0"/>
      <dgm:spPr/>
    </dgm:pt>
    <dgm:pt modelId="{8C130827-51DD-4EA1-BFC1-153C7696546A}" type="pres">
      <dgm:prSet presAssocID="{F34F8BFA-E599-46D1-BA1A-83B715758850}" presName="composite2" presStyleCnt="0"/>
      <dgm:spPr/>
    </dgm:pt>
    <dgm:pt modelId="{FA4C97F5-5FD7-4933-9346-0B1192B07FA1}" type="pres">
      <dgm:prSet presAssocID="{F34F8BFA-E599-46D1-BA1A-83B715758850}" presName="background2" presStyleLbl="node2" presStyleIdx="2" presStyleCnt="3"/>
      <dgm:spPr/>
    </dgm:pt>
    <dgm:pt modelId="{4CBA881C-AD9C-49DD-AD6B-02FD5138DACC}" type="pres">
      <dgm:prSet presAssocID="{F34F8BFA-E599-46D1-BA1A-83B715758850}" presName="text2" presStyleLbl="fgAcc2" presStyleIdx="2" presStyleCnt="3" custScaleX="1612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81942B-D092-428F-9534-52F75A11D7EB}" type="pres">
      <dgm:prSet presAssocID="{F34F8BFA-E599-46D1-BA1A-83B715758850}" presName="hierChild3" presStyleCnt="0"/>
      <dgm:spPr/>
    </dgm:pt>
    <dgm:pt modelId="{95A763D4-BA99-4404-B663-27BB937E709F}" type="pres">
      <dgm:prSet presAssocID="{BAF3C2DC-6B44-4F00-BF5A-6B76D76CFBFC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63D3039F-2816-4906-8522-5F9D5CBA1885}" type="pres">
      <dgm:prSet presAssocID="{D93826D0-B0B9-4235-BDAC-ABBC1D992EDD}" presName="hierRoot3" presStyleCnt="0"/>
      <dgm:spPr/>
    </dgm:pt>
    <dgm:pt modelId="{D1704E62-D6E3-4F67-9680-25DA2EF41ABF}" type="pres">
      <dgm:prSet presAssocID="{D93826D0-B0B9-4235-BDAC-ABBC1D992EDD}" presName="composite3" presStyleCnt="0"/>
      <dgm:spPr/>
    </dgm:pt>
    <dgm:pt modelId="{BFB6D310-C1B5-441A-904F-FACFD87389E8}" type="pres">
      <dgm:prSet presAssocID="{D93826D0-B0B9-4235-BDAC-ABBC1D992EDD}" presName="background3" presStyleLbl="node3" presStyleIdx="0" presStyleCnt="2"/>
      <dgm:spPr/>
    </dgm:pt>
    <dgm:pt modelId="{6958AFD1-3798-45A2-A04B-F84D58416120}" type="pres">
      <dgm:prSet presAssocID="{D93826D0-B0B9-4235-BDAC-ABBC1D992ED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54B557-78C5-4840-8DBF-D850F6D0F7F2}" type="pres">
      <dgm:prSet presAssocID="{D93826D0-B0B9-4235-BDAC-ABBC1D992EDD}" presName="hierChild4" presStyleCnt="0"/>
      <dgm:spPr/>
    </dgm:pt>
    <dgm:pt modelId="{03326847-BCCE-4666-9037-2A481C80C52C}" type="pres">
      <dgm:prSet presAssocID="{0E0759DA-A6A8-4560-A101-B24CAA3B1FC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2CD9CA25-0FA1-4F4B-A837-13B460300213}" type="pres">
      <dgm:prSet presAssocID="{0A8D6C63-C5E2-4B4D-8C44-6BA1F5FEB037}" presName="hierRoot3" presStyleCnt="0"/>
      <dgm:spPr/>
    </dgm:pt>
    <dgm:pt modelId="{E0B22A3D-41BE-4564-A648-7F43D68572B8}" type="pres">
      <dgm:prSet presAssocID="{0A8D6C63-C5E2-4B4D-8C44-6BA1F5FEB037}" presName="composite3" presStyleCnt="0"/>
      <dgm:spPr/>
    </dgm:pt>
    <dgm:pt modelId="{E5B546E7-2EB6-46C8-A420-B61F903CF274}" type="pres">
      <dgm:prSet presAssocID="{0A8D6C63-C5E2-4B4D-8C44-6BA1F5FEB037}" presName="background3" presStyleLbl="node3" presStyleIdx="1" presStyleCnt="2"/>
      <dgm:spPr/>
    </dgm:pt>
    <dgm:pt modelId="{ADB70934-92A3-4973-A930-E28E15E5F898}" type="pres">
      <dgm:prSet presAssocID="{0A8D6C63-C5E2-4B4D-8C44-6BA1F5FEB037}" presName="text3" presStyleLbl="fgAcc3" presStyleIdx="1" presStyleCnt="2" custScaleX="1278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ED5231-2C02-4993-A54B-41CF04ACA0B4}" type="pres">
      <dgm:prSet presAssocID="{0A8D6C63-C5E2-4B4D-8C44-6BA1F5FEB037}" presName="hierChild4" presStyleCnt="0"/>
      <dgm:spPr/>
    </dgm:pt>
    <dgm:pt modelId="{EA8ADAD4-9527-4B11-BD74-5617CEB121F0}" type="pres">
      <dgm:prSet presAssocID="{066B05B9-DC1E-4039-B05D-CF66E2E1F28E}" presName="Name23" presStyleLbl="parChTrans1D4" presStyleIdx="0" presStyleCnt="5"/>
      <dgm:spPr/>
      <dgm:t>
        <a:bodyPr/>
        <a:lstStyle/>
        <a:p>
          <a:endParaRPr lang="zh-CN" altLang="en-US"/>
        </a:p>
      </dgm:t>
    </dgm:pt>
    <dgm:pt modelId="{1A56D0B4-BEA7-42CB-9CDF-1A29F7034786}" type="pres">
      <dgm:prSet presAssocID="{F51E1B9E-EF25-449D-9429-FE9280CFDE07}" presName="hierRoot4" presStyleCnt="0"/>
      <dgm:spPr/>
    </dgm:pt>
    <dgm:pt modelId="{00AE7E31-E098-4D07-BF9B-54BEDC430520}" type="pres">
      <dgm:prSet presAssocID="{F51E1B9E-EF25-449D-9429-FE9280CFDE07}" presName="composite4" presStyleCnt="0"/>
      <dgm:spPr/>
    </dgm:pt>
    <dgm:pt modelId="{4C79A287-67D8-4BB1-A12B-D6E1B8571170}" type="pres">
      <dgm:prSet presAssocID="{F51E1B9E-EF25-449D-9429-FE9280CFDE07}" presName="background4" presStyleLbl="node4" presStyleIdx="0" presStyleCnt="5"/>
      <dgm:spPr/>
    </dgm:pt>
    <dgm:pt modelId="{E2E6C5A1-22C8-4073-98AC-8D909A554C7B}" type="pres">
      <dgm:prSet presAssocID="{F51E1B9E-EF25-449D-9429-FE9280CFDE07}" presName="text4" presStyleLbl="fgAcc4" presStyleIdx="0" presStyleCnt="5" custScaleX="1234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879B71-D983-4D64-BB58-25D9F150E713}" type="pres">
      <dgm:prSet presAssocID="{F51E1B9E-EF25-449D-9429-FE9280CFDE07}" presName="hierChild5" presStyleCnt="0"/>
      <dgm:spPr/>
    </dgm:pt>
    <dgm:pt modelId="{7EF5EAA0-0EDC-466E-BA53-3DF9CD2C0EA6}" type="pres">
      <dgm:prSet presAssocID="{C8A1B684-A60C-4D6A-B42C-AB58C8F50B02}" presName="Name23" presStyleLbl="parChTrans1D4" presStyleIdx="1" presStyleCnt="5"/>
      <dgm:spPr/>
      <dgm:t>
        <a:bodyPr/>
        <a:lstStyle/>
        <a:p>
          <a:endParaRPr lang="zh-CN" altLang="en-US"/>
        </a:p>
      </dgm:t>
    </dgm:pt>
    <dgm:pt modelId="{966CDCB5-A83B-455D-B18B-F614593D8B14}" type="pres">
      <dgm:prSet presAssocID="{2954EBA2-D064-4864-8224-35A403B239FE}" presName="hierRoot4" presStyleCnt="0"/>
      <dgm:spPr/>
    </dgm:pt>
    <dgm:pt modelId="{F46431FC-4AFD-4D1A-A246-C0A9FDFC7A66}" type="pres">
      <dgm:prSet presAssocID="{2954EBA2-D064-4864-8224-35A403B239FE}" presName="composite4" presStyleCnt="0"/>
      <dgm:spPr/>
    </dgm:pt>
    <dgm:pt modelId="{1132EA0E-3A7C-4356-859C-5E73E2695BC2}" type="pres">
      <dgm:prSet presAssocID="{2954EBA2-D064-4864-8224-35A403B239FE}" presName="background4" presStyleLbl="node4" presStyleIdx="1" presStyleCnt="5"/>
      <dgm:spPr/>
    </dgm:pt>
    <dgm:pt modelId="{116AB91E-56B6-4086-8E77-4B554A4D1724}" type="pres">
      <dgm:prSet presAssocID="{2954EBA2-D064-4864-8224-35A403B239FE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CA425A-E503-453F-A6ED-D51D08717583}" type="pres">
      <dgm:prSet presAssocID="{2954EBA2-D064-4864-8224-35A403B239FE}" presName="hierChild5" presStyleCnt="0"/>
      <dgm:spPr/>
    </dgm:pt>
    <dgm:pt modelId="{FC3E7CA2-4513-48E3-B4B3-446FC76E4E24}" type="pres">
      <dgm:prSet presAssocID="{15C1D88F-3A84-468E-8A97-4E9D7D778753}" presName="Name23" presStyleLbl="parChTrans1D4" presStyleIdx="2" presStyleCnt="5"/>
      <dgm:spPr/>
      <dgm:t>
        <a:bodyPr/>
        <a:lstStyle/>
        <a:p>
          <a:endParaRPr lang="zh-CN" altLang="en-US"/>
        </a:p>
      </dgm:t>
    </dgm:pt>
    <dgm:pt modelId="{A9360AE6-8D98-4694-B643-8A87DB21D1C3}" type="pres">
      <dgm:prSet presAssocID="{7451414F-95EA-4F72-B370-8848B8AB8887}" presName="hierRoot4" presStyleCnt="0"/>
      <dgm:spPr/>
    </dgm:pt>
    <dgm:pt modelId="{B3900195-DE5F-4C28-AAD1-CF4C6116B95B}" type="pres">
      <dgm:prSet presAssocID="{7451414F-95EA-4F72-B370-8848B8AB8887}" presName="composite4" presStyleCnt="0"/>
      <dgm:spPr/>
    </dgm:pt>
    <dgm:pt modelId="{7D16E9ED-D6E9-436B-9B18-2314828ADD9C}" type="pres">
      <dgm:prSet presAssocID="{7451414F-95EA-4F72-B370-8848B8AB8887}" presName="background4" presStyleLbl="node4" presStyleIdx="2" presStyleCnt="5"/>
      <dgm:spPr/>
    </dgm:pt>
    <dgm:pt modelId="{11E1A283-9A76-46AC-A899-8861A0B9638B}" type="pres">
      <dgm:prSet presAssocID="{7451414F-95EA-4F72-B370-8848B8AB8887}" presName="text4" presStyleLbl="fgAcc4" presStyleIdx="2" presStyleCnt="5" custScaleX="1721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2F7C3A-580E-4819-9F89-B55B0FA9290C}" type="pres">
      <dgm:prSet presAssocID="{7451414F-95EA-4F72-B370-8848B8AB8887}" presName="hierChild5" presStyleCnt="0"/>
      <dgm:spPr/>
    </dgm:pt>
    <dgm:pt modelId="{9D5FDB4D-4B39-4333-A3CE-2B05E9729239}" type="pres">
      <dgm:prSet presAssocID="{8D9735A9-EE8B-4C65-8A77-0E28DF5397AC}" presName="Name23" presStyleLbl="parChTrans1D4" presStyleIdx="3" presStyleCnt="5"/>
      <dgm:spPr/>
      <dgm:t>
        <a:bodyPr/>
        <a:lstStyle/>
        <a:p>
          <a:endParaRPr lang="zh-CN" altLang="en-US"/>
        </a:p>
      </dgm:t>
    </dgm:pt>
    <dgm:pt modelId="{DFD6B21F-6F92-4FCE-BC72-721B59751F29}" type="pres">
      <dgm:prSet presAssocID="{1D5C28FF-CD10-434D-978E-BF30490054E7}" presName="hierRoot4" presStyleCnt="0"/>
      <dgm:spPr/>
    </dgm:pt>
    <dgm:pt modelId="{0DF79534-8B75-49A0-ADD6-B42D3203B431}" type="pres">
      <dgm:prSet presAssocID="{1D5C28FF-CD10-434D-978E-BF30490054E7}" presName="composite4" presStyleCnt="0"/>
      <dgm:spPr/>
    </dgm:pt>
    <dgm:pt modelId="{60D6E6FA-DC51-4CA9-83D0-70C43501113F}" type="pres">
      <dgm:prSet presAssocID="{1D5C28FF-CD10-434D-978E-BF30490054E7}" presName="background4" presStyleLbl="node4" presStyleIdx="3" presStyleCnt="5"/>
      <dgm:spPr/>
    </dgm:pt>
    <dgm:pt modelId="{322049F9-4555-4584-A457-66201741F98E}" type="pres">
      <dgm:prSet presAssocID="{1D5C28FF-CD10-434D-978E-BF30490054E7}" presName="text4" presStyleLbl="fgAcc4" presStyleIdx="3" presStyleCnt="5" custScaleX="2130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C7DBDA-B051-4809-96B6-753B6AB22DC1}" type="pres">
      <dgm:prSet presAssocID="{1D5C28FF-CD10-434D-978E-BF30490054E7}" presName="hierChild5" presStyleCnt="0"/>
      <dgm:spPr/>
    </dgm:pt>
    <dgm:pt modelId="{A5C6DF16-9BFA-4897-BF7D-E60138E0FF28}" type="pres">
      <dgm:prSet presAssocID="{B03FE40C-FB38-4140-AE86-027742502096}" presName="Name23" presStyleLbl="parChTrans1D4" presStyleIdx="4" presStyleCnt="5"/>
      <dgm:spPr/>
      <dgm:t>
        <a:bodyPr/>
        <a:lstStyle/>
        <a:p>
          <a:endParaRPr lang="zh-CN" altLang="en-US"/>
        </a:p>
      </dgm:t>
    </dgm:pt>
    <dgm:pt modelId="{62DF6D38-DB33-42F6-9197-1147034CB3F1}" type="pres">
      <dgm:prSet presAssocID="{A2B39601-8687-48E4-AFD2-BA1213E1A460}" presName="hierRoot4" presStyleCnt="0"/>
      <dgm:spPr/>
    </dgm:pt>
    <dgm:pt modelId="{F2F8C582-8876-4024-9324-5541265D667C}" type="pres">
      <dgm:prSet presAssocID="{A2B39601-8687-48E4-AFD2-BA1213E1A460}" presName="composite4" presStyleCnt="0"/>
      <dgm:spPr/>
    </dgm:pt>
    <dgm:pt modelId="{DF34567A-6C8F-40CB-AF64-10439BEF1B76}" type="pres">
      <dgm:prSet presAssocID="{A2B39601-8687-48E4-AFD2-BA1213E1A460}" presName="background4" presStyleLbl="node4" presStyleIdx="4" presStyleCnt="5"/>
      <dgm:spPr/>
    </dgm:pt>
    <dgm:pt modelId="{5777576D-CD7E-4493-A153-661C8D39D591}" type="pres">
      <dgm:prSet presAssocID="{A2B39601-8687-48E4-AFD2-BA1213E1A460}" presName="text4" presStyleLbl="fgAcc4" presStyleIdx="4" presStyleCnt="5" custScaleX="1363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16E19F-9C61-4AE5-BF7B-256ADE531960}" type="pres">
      <dgm:prSet presAssocID="{A2B39601-8687-48E4-AFD2-BA1213E1A460}" presName="hierChild5" presStyleCnt="0"/>
      <dgm:spPr/>
    </dgm:pt>
  </dgm:ptLst>
  <dgm:cxnLst>
    <dgm:cxn modelId="{070D8333-325B-48C5-806A-B160192FC054}" type="presOf" srcId="{2954EBA2-D064-4864-8224-35A403B239FE}" destId="{116AB91E-56B6-4086-8E77-4B554A4D1724}" srcOrd="0" destOrd="0" presId="urn:microsoft.com/office/officeart/2005/8/layout/hierarchy1"/>
    <dgm:cxn modelId="{64D148E5-D5EF-4A6C-B1E2-24587CEB7C4E}" srcId="{2954EBA2-D064-4864-8224-35A403B239FE}" destId="{7451414F-95EA-4F72-B370-8848B8AB8887}" srcOrd="0" destOrd="0" parTransId="{15C1D88F-3A84-468E-8A97-4E9D7D778753}" sibTransId="{DB9B3978-2E20-4B7D-8BD0-6F889034FF51}"/>
    <dgm:cxn modelId="{9FF51D94-55A7-43D9-9C44-C730DC0DC0C8}" type="presOf" srcId="{8D9735A9-EE8B-4C65-8A77-0E28DF5397AC}" destId="{9D5FDB4D-4B39-4333-A3CE-2B05E9729239}" srcOrd="0" destOrd="0" presId="urn:microsoft.com/office/officeart/2005/8/layout/hierarchy1"/>
    <dgm:cxn modelId="{80834DB7-1499-4CB9-B084-28F0E8269232}" type="presOf" srcId="{83E03B00-F98C-40A2-8520-3041F1C4DC94}" destId="{1E37D568-0DA6-4FD3-A73B-190361D4A3AB}" srcOrd="0" destOrd="0" presId="urn:microsoft.com/office/officeart/2005/8/layout/hierarchy1"/>
    <dgm:cxn modelId="{509DC9E6-F652-4B99-A2B9-F26F200D8554}" srcId="{95189A74-8DB8-4766-9170-EFC257BD844F}" destId="{EEDC2988-210C-4B82-AF78-6A1A2145FE26}" srcOrd="0" destOrd="0" parTransId="{4615F786-95C1-43E1-85AF-EC73D996CB0B}" sibTransId="{6685C8A6-B9AD-4CCB-B51C-12FB808C5438}"/>
    <dgm:cxn modelId="{75168F23-9645-4E76-B327-19E143A59735}" type="presOf" srcId="{EEDC2988-210C-4B82-AF78-6A1A2145FE26}" destId="{D7A71FEF-5153-470F-8822-2C03E6CB2D2F}" srcOrd="0" destOrd="0" presId="urn:microsoft.com/office/officeart/2005/8/layout/hierarchy1"/>
    <dgm:cxn modelId="{5BAEB36E-F33E-4E9A-9BDC-DD23C5AB901F}" type="presOf" srcId="{7451414F-95EA-4F72-B370-8848B8AB8887}" destId="{11E1A283-9A76-46AC-A899-8861A0B9638B}" srcOrd="0" destOrd="0" presId="urn:microsoft.com/office/officeart/2005/8/layout/hierarchy1"/>
    <dgm:cxn modelId="{41662D8E-0D1A-4C3A-A981-369B548D7ACA}" srcId="{2954EBA2-D064-4864-8224-35A403B239FE}" destId="{1D5C28FF-CD10-434D-978E-BF30490054E7}" srcOrd="1" destOrd="0" parTransId="{8D9735A9-EE8B-4C65-8A77-0E28DF5397AC}" sibTransId="{7E9C5EBA-62B7-4FB6-8787-339EA3506581}"/>
    <dgm:cxn modelId="{AEC4F9C2-8503-4153-8276-53C89583002D}" type="presOf" srcId="{95189A74-8DB8-4766-9170-EFC257BD844F}" destId="{B10A2A85-8353-4D8B-A2B7-09F72920F57B}" srcOrd="0" destOrd="0" presId="urn:microsoft.com/office/officeart/2005/8/layout/hierarchy1"/>
    <dgm:cxn modelId="{6619A824-565A-41A2-9A91-D8965C2B80C2}" srcId="{F34F8BFA-E599-46D1-BA1A-83B715758850}" destId="{0A8D6C63-C5E2-4B4D-8C44-6BA1F5FEB037}" srcOrd="1" destOrd="0" parTransId="{0E0759DA-A6A8-4560-A101-B24CAA3B1FC6}" sibTransId="{8ABC1AE6-608F-4504-B49C-9BEEC6486586}"/>
    <dgm:cxn modelId="{A29F56BA-C870-41CA-B6C5-5F034A7FEA22}" type="presOf" srcId="{F51E1B9E-EF25-449D-9429-FE9280CFDE07}" destId="{E2E6C5A1-22C8-4073-98AC-8D909A554C7B}" srcOrd="0" destOrd="0" presId="urn:microsoft.com/office/officeart/2005/8/layout/hierarchy1"/>
    <dgm:cxn modelId="{A34935E1-8396-47ED-945C-A74BBD0A7898}" srcId="{95189A74-8DB8-4766-9170-EFC257BD844F}" destId="{110D5832-681A-4162-9C18-BDF6F5340D07}" srcOrd="1" destOrd="0" parTransId="{672818FC-2F8B-40BF-8613-AAECC9052BD5}" sibTransId="{6AB7ADF9-EBAF-4622-8899-61AED63BC550}"/>
    <dgm:cxn modelId="{6E3348E4-6B5A-436A-A24A-D084878CEC51}" srcId="{F34F8BFA-E599-46D1-BA1A-83B715758850}" destId="{D93826D0-B0B9-4235-BDAC-ABBC1D992EDD}" srcOrd="0" destOrd="0" parTransId="{BAF3C2DC-6B44-4F00-BF5A-6B76D76CFBFC}" sibTransId="{29772814-9832-4D10-951E-D6172681CCC7}"/>
    <dgm:cxn modelId="{95CE967B-48BF-4B90-8DC3-764CD44FD99A}" srcId="{95189A74-8DB8-4766-9170-EFC257BD844F}" destId="{F34F8BFA-E599-46D1-BA1A-83B715758850}" srcOrd="2" destOrd="0" parTransId="{83E03B00-F98C-40A2-8520-3041F1C4DC94}" sibTransId="{C0D626E5-4638-4840-A773-72465F2AC178}"/>
    <dgm:cxn modelId="{94C8A17D-DA4C-4E00-AC63-D5893AA83E27}" type="presOf" srcId="{F34F8BFA-E599-46D1-BA1A-83B715758850}" destId="{4CBA881C-AD9C-49DD-AD6B-02FD5138DACC}" srcOrd="0" destOrd="0" presId="urn:microsoft.com/office/officeart/2005/8/layout/hierarchy1"/>
    <dgm:cxn modelId="{456975E9-05BF-4C48-9860-923A561C324D}" type="presOf" srcId="{672818FC-2F8B-40BF-8613-AAECC9052BD5}" destId="{0E2749EC-3016-4E8F-BBF8-262432FD80A0}" srcOrd="0" destOrd="0" presId="urn:microsoft.com/office/officeart/2005/8/layout/hierarchy1"/>
    <dgm:cxn modelId="{3902898D-EDEB-4C03-A0A8-7EF2702EB503}" type="presOf" srcId="{A2B39601-8687-48E4-AFD2-BA1213E1A460}" destId="{5777576D-CD7E-4493-A153-661C8D39D591}" srcOrd="0" destOrd="0" presId="urn:microsoft.com/office/officeart/2005/8/layout/hierarchy1"/>
    <dgm:cxn modelId="{E04B43B1-00A9-48C2-A1D1-71DB8B48D360}" type="presOf" srcId="{D93826D0-B0B9-4235-BDAC-ABBC1D992EDD}" destId="{6958AFD1-3798-45A2-A04B-F84D58416120}" srcOrd="0" destOrd="0" presId="urn:microsoft.com/office/officeart/2005/8/layout/hierarchy1"/>
    <dgm:cxn modelId="{93BC2E45-6520-4560-AF63-0A5058B22E06}" type="presOf" srcId="{5F6AEF9C-521D-4A35-9DF2-F2A1C80A42A9}" destId="{F418DC90-7225-42F9-A6D5-F28AF9F6A019}" srcOrd="0" destOrd="0" presId="urn:microsoft.com/office/officeart/2005/8/layout/hierarchy1"/>
    <dgm:cxn modelId="{9D38DFEC-5CA1-4EDD-8E78-490CE31CEC70}" type="presOf" srcId="{1D5C28FF-CD10-434D-978E-BF30490054E7}" destId="{322049F9-4555-4584-A457-66201741F98E}" srcOrd="0" destOrd="0" presId="urn:microsoft.com/office/officeart/2005/8/layout/hierarchy1"/>
    <dgm:cxn modelId="{6C0A41C3-2B88-456C-9EEE-36722815A64E}" type="presOf" srcId="{4615F786-95C1-43E1-85AF-EC73D996CB0B}" destId="{B1978CC1-EC29-490D-9BAD-BDA3517754F3}" srcOrd="0" destOrd="0" presId="urn:microsoft.com/office/officeart/2005/8/layout/hierarchy1"/>
    <dgm:cxn modelId="{13071DDA-9DB0-42A5-BCA6-27D3EDFB57FE}" type="presOf" srcId="{0E0759DA-A6A8-4560-A101-B24CAA3B1FC6}" destId="{03326847-BCCE-4666-9037-2A481C80C52C}" srcOrd="0" destOrd="0" presId="urn:microsoft.com/office/officeart/2005/8/layout/hierarchy1"/>
    <dgm:cxn modelId="{E6FF55C0-29B9-448A-BE39-4E4E464E47BE}" type="presOf" srcId="{0A8D6C63-C5E2-4B4D-8C44-6BA1F5FEB037}" destId="{ADB70934-92A3-4973-A930-E28E15E5F898}" srcOrd="0" destOrd="0" presId="urn:microsoft.com/office/officeart/2005/8/layout/hierarchy1"/>
    <dgm:cxn modelId="{87ECDDB7-A1E5-48AF-896F-6416C000C826}" type="presOf" srcId="{BAF3C2DC-6B44-4F00-BF5A-6B76D76CFBFC}" destId="{95A763D4-BA99-4404-B663-27BB937E709F}" srcOrd="0" destOrd="0" presId="urn:microsoft.com/office/officeart/2005/8/layout/hierarchy1"/>
    <dgm:cxn modelId="{26D5227F-8406-4CAE-ABF7-8484AA7AF598}" srcId="{5F6AEF9C-521D-4A35-9DF2-F2A1C80A42A9}" destId="{95189A74-8DB8-4766-9170-EFC257BD844F}" srcOrd="0" destOrd="0" parTransId="{8A62C912-9CF8-48DA-B073-A16E767193E3}" sibTransId="{53915B00-F087-4520-9C05-9E9A59FDE19B}"/>
    <dgm:cxn modelId="{B3DE8DC4-FAB7-4DD4-A6DB-86D3796A761C}" type="presOf" srcId="{B03FE40C-FB38-4140-AE86-027742502096}" destId="{A5C6DF16-9BFA-4897-BF7D-E60138E0FF28}" srcOrd="0" destOrd="0" presId="urn:microsoft.com/office/officeart/2005/8/layout/hierarchy1"/>
    <dgm:cxn modelId="{A50A4E2D-A00F-4B55-874C-5D2F2F73AC13}" type="presOf" srcId="{110D5832-681A-4162-9C18-BDF6F5340D07}" destId="{B24646AA-A4BC-44BE-A2FF-DCC62D62031A}" srcOrd="0" destOrd="0" presId="urn:microsoft.com/office/officeart/2005/8/layout/hierarchy1"/>
    <dgm:cxn modelId="{A91096AB-BFFE-4068-972A-2B37ED4DE3F2}" type="presOf" srcId="{066B05B9-DC1E-4039-B05D-CF66E2E1F28E}" destId="{EA8ADAD4-9527-4B11-BD74-5617CEB121F0}" srcOrd="0" destOrd="0" presId="urn:microsoft.com/office/officeart/2005/8/layout/hierarchy1"/>
    <dgm:cxn modelId="{F081D555-E396-465D-88DB-E18DE3A0482C}" srcId="{0A8D6C63-C5E2-4B4D-8C44-6BA1F5FEB037}" destId="{2954EBA2-D064-4864-8224-35A403B239FE}" srcOrd="1" destOrd="0" parTransId="{C8A1B684-A60C-4D6A-B42C-AB58C8F50B02}" sibTransId="{E3D9157D-0707-4D57-931A-58EBAD283E53}"/>
    <dgm:cxn modelId="{14E5BEBA-E028-43A5-9779-1155483B520E}" srcId="{2954EBA2-D064-4864-8224-35A403B239FE}" destId="{A2B39601-8687-48E4-AFD2-BA1213E1A460}" srcOrd="2" destOrd="0" parTransId="{B03FE40C-FB38-4140-AE86-027742502096}" sibTransId="{D30EB17E-E2BA-41C6-BB63-D7A9A708E6BA}"/>
    <dgm:cxn modelId="{3B40299B-4FE2-46C8-AD22-C3343F2CD8B8}" type="presOf" srcId="{C8A1B684-A60C-4D6A-B42C-AB58C8F50B02}" destId="{7EF5EAA0-0EDC-466E-BA53-3DF9CD2C0EA6}" srcOrd="0" destOrd="0" presId="urn:microsoft.com/office/officeart/2005/8/layout/hierarchy1"/>
    <dgm:cxn modelId="{52BD401D-DFE8-4DA1-AB3C-E026021CB4A8}" type="presOf" srcId="{15C1D88F-3A84-468E-8A97-4E9D7D778753}" destId="{FC3E7CA2-4513-48E3-B4B3-446FC76E4E24}" srcOrd="0" destOrd="0" presId="urn:microsoft.com/office/officeart/2005/8/layout/hierarchy1"/>
    <dgm:cxn modelId="{9416E0A1-2377-4F33-87C9-46D63C27B27C}" srcId="{0A8D6C63-C5E2-4B4D-8C44-6BA1F5FEB037}" destId="{F51E1B9E-EF25-449D-9429-FE9280CFDE07}" srcOrd="0" destOrd="0" parTransId="{066B05B9-DC1E-4039-B05D-CF66E2E1F28E}" sibTransId="{BC33BBB7-95E0-4220-8DEA-1FF8123E9EA6}"/>
    <dgm:cxn modelId="{EE1D1D78-C145-4DD0-99A2-061FCEC875D2}" type="presParOf" srcId="{F418DC90-7225-42F9-A6D5-F28AF9F6A019}" destId="{5B8EA585-CD38-4558-BA1F-562C2CAA0DA0}" srcOrd="0" destOrd="0" presId="urn:microsoft.com/office/officeart/2005/8/layout/hierarchy1"/>
    <dgm:cxn modelId="{C6C75122-CF39-4360-B827-CC9B0937E827}" type="presParOf" srcId="{5B8EA585-CD38-4558-BA1F-562C2CAA0DA0}" destId="{8A6F24E1-8CFA-4705-AA99-EDDBF91875FA}" srcOrd="0" destOrd="0" presId="urn:microsoft.com/office/officeart/2005/8/layout/hierarchy1"/>
    <dgm:cxn modelId="{251C0940-5A22-4639-B632-58907B798EED}" type="presParOf" srcId="{8A6F24E1-8CFA-4705-AA99-EDDBF91875FA}" destId="{4BD1BD2D-9084-47A4-9BF8-3E23C9454F3B}" srcOrd="0" destOrd="0" presId="urn:microsoft.com/office/officeart/2005/8/layout/hierarchy1"/>
    <dgm:cxn modelId="{32BC5DE7-2DC4-4126-A3BE-AB291CF1A134}" type="presParOf" srcId="{8A6F24E1-8CFA-4705-AA99-EDDBF91875FA}" destId="{B10A2A85-8353-4D8B-A2B7-09F72920F57B}" srcOrd="1" destOrd="0" presId="urn:microsoft.com/office/officeart/2005/8/layout/hierarchy1"/>
    <dgm:cxn modelId="{4620729B-9F6D-4522-8EBC-42DFAD8BA077}" type="presParOf" srcId="{5B8EA585-CD38-4558-BA1F-562C2CAA0DA0}" destId="{82F39A42-8762-461D-B2B7-A9CABD9E126E}" srcOrd="1" destOrd="0" presId="urn:microsoft.com/office/officeart/2005/8/layout/hierarchy1"/>
    <dgm:cxn modelId="{AB795534-9BB1-46E9-BD1C-47D20C0A8CA8}" type="presParOf" srcId="{82F39A42-8762-461D-B2B7-A9CABD9E126E}" destId="{B1978CC1-EC29-490D-9BAD-BDA3517754F3}" srcOrd="0" destOrd="0" presId="urn:microsoft.com/office/officeart/2005/8/layout/hierarchy1"/>
    <dgm:cxn modelId="{88D06F2A-A7DB-4B67-A45F-B5EAEF2AD1D3}" type="presParOf" srcId="{82F39A42-8762-461D-B2B7-A9CABD9E126E}" destId="{3992A6F9-CFF6-436F-B5B9-DF893653004A}" srcOrd="1" destOrd="0" presId="urn:microsoft.com/office/officeart/2005/8/layout/hierarchy1"/>
    <dgm:cxn modelId="{0B82CC5A-1E13-486D-85A5-4D73E21BB32E}" type="presParOf" srcId="{3992A6F9-CFF6-436F-B5B9-DF893653004A}" destId="{AF6C9D73-5F5E-494D-83EB-E41304A7AB55}" srcOrd="0" destOrd="0" presId="urn:microsoft.com/office/officeart/2005/8/layout/hierarchy1"/>
    <dgm:cxn modelId="{E9C264BA-9235-4CD4-9733-89D8F7B9917C}" type="presParOf" srcId="{AF6C9D73-5F5E-494D-83EB-E41304A7AB55}" destId="{AC42C33D-9838-4F71-83E9-750F033E20FD}" srcOrd="0" destOrd="0" presId="urn:microsoft.com/office/officeart/2005/8/layout/hierarchy1"/>
    <dgm:cxn modelId="{0BCC6D9E-9D82-4A9B-B5A8-E4880D48F761}" type="presParOf" srcId="{AF6C9D73-5F5E-494D-83EB-E41304A7AB55}" destId="{D7A71FEF-5153-470F-8822-2C03E6CB2D2F}" srcOrd="1" destOrd="0" presId="urn:microsoft.com/office/officeart/2005/8/layout/hierarchy1"/>
    <dgm:cxn modelId="{24D51B54-2D35-4BC9-943F-71F5AB18CC30}" type="presParOf" srcId="{3992A6F9-CFF6-436F-B5B9-DF893653004A}" destId="{04679E14-54BE-402E-8B93-301704F0BEFF}" srcOrd="1" destOrd="0" presId="urn:microsoft.com/office/officeart/2005/8/layout/hierarchy1"/>
    <dgm:cxn modelId="{F924B7E3-F428-44E9-A46B-BFED11F6EA46}" type="presParOf" srcId="{82F39A42-8762-461D-B2B7-A9CABD9E126E}" destId="{0E2749EC-3016-4E8F-BBF8-262432FD80A0}" srcOrd="2" destOrd="0" presId="urn:microsoft.com/office/officeart/2005/8/layout/hierarchy1"/>
    <dgm:cxn modelId="{D5B91A11-8ED3-4DB1-B716-0911F5E574CD}" type="presParOf" srcId="{82F39A42-8762-461D-B2B7-A9CABD9E126E}" destId="{16164653-5B7D-4384-A8A6-9B7F5F165EEC}" srcOrd="3" destOrd="0" presId="urn:microsoft.com/office/officeart/2005/8/layout/hierarchy1"/>
    <dgm:cxn modelId="{54FE9D31-DBAC-4F7E-BF11-8CB0CA408E2E}" type="presParOf" srcId="{16164653-5B7D-4384-A8A6-9B7F5F165EEC}" destId="{E948750B-DF6B-4594-88B2-900F1A45F7E9}" srcOrd="0" destOrd="0" presId="urn:microsoft.com/office/officeart/2005/8/layout/hierarchy1"/>
    <dgm:cxn modelId="{3DE58BB8-1EA1-4935-8336-1807885C4CAD}" type="presParOf" srcId="{E948750B-DF6B-4594-88B2-900F1A45F7E9}" destId="{6187E921-4FD1-4DA0-A243-9534A69AC190}" srcOrd="0" destOrd="0" presId="urn:microsoft.com/office/officeart/2005/8/layout/hierarchy1"/>
    <dgm:cxn modelId="{D0433299-34EF-417D-86E4-95EED415F225}" type="presParOf" srcId="{E948750B-DF6B-4594-88B2-900F1A45F7E9}" destId="{B24646AA-A4BC-44BE-A2FF-DCC62D62031A}" srcOrd="1" destOrd="0" presId="urn:microsoft.com/office/officeart/2005/8/layout/hierarchy1"/>
    <dgm:cxn modelId="{6FD903BD-C83D-4323-9CA5-776DAB65794C}" type="presParOf" srcId="{16164653-5B7D-4384-A8A6-9B7F5F165EEC}" destId="{10D5CBD7-322D-4289-940E-6E6E4B41D52A}" srcOrd="1" destOrd="0" presId="urn:microsoft.com/office/officeart/2005/8/layout/hierarchy1"/>
    <dgm:cxn modelId="{0A6A39D5-6483-4DCA-9D27-0514CD3F2D05}" type="presParOf" srcId="{82F39A42-8762-461D-B2B7-A9CABD9E126E}" destId="{1E37D568-0DA6-4FD3-A73B-190361D4A3AB}" srcOrd="4" destOrd="0" presId="urn:microsoft.com/office/officeart/2005/8/layout/hierarchy1"/>
    <dgm:cxn modelId="{86A945F2-B56C-49E0-8FDB-E098AFE650DA}" type="presParOf" srcId="{82F39A42-8762-461D-B2B7-A9CABD9E126E}" destId="{208FC0E9-5E3C-4DB5-857A-7EB233540695}" srcOrd="5" destOrd="0" presId="urn:microsoft.com/office/officeart/2005/8/layout/hierarchy1"/>
    <dgm:cxn modelId="{2E5D8425-F964-4866-9847-898C5F9E4E38}" type="presParOf" srcId="{208FC0E9-5E3C-4DB5-857A-7EB233540695}" destId="{8C130827-51DD-4EA1-BFC1-153C7696546A}" srcOrd="0" destOrd="0" presId="urn:microsoft.com/office/officeart/2005/8/layout/hierarchy1"/>
    <dgm:cxn modelId="{318C6D12-94A8-461D-9E41-C7A68B332CCF}" type="presParOf" srcId="{8C130827-51DD-4EA1-BFC1-153C7696546A}" destId="{FA4C97F5-5FD7-4933-9346-0B1192B07FA1}" srcOrd="0" destOrd="0" presId="urn:microsoft.com/office/officeart/2005/8/layout/hierarchy1"/>
    <dgm:cxn modelId="{34DE6DB3-21D8-4F6F-B221-4F5F504AD82F}" type="presParOf" srcId="{8C130827-51DD-4EA1-BFC1-153C7696546A}" destId="{4CBA881C-AD9C-49DD-AD6B-02FD5138DACC}" srcOrd="1" destOrd="0" presId="urn:microsoft.com/office/officeart/2005/8/layout/hierarchy1"/>
    <dgm:cxn modelId="{2A3D5FE0-2192-4ADE-9963-3E730EA3A634}" type="presParOf" srcId="{208FC0E9-5E3C-4DB5-857A-7EB233540695}" destId="{C981942B-D092-428F-9534-52F75A11D7EB}" srcOrd="1" destOrd="0" presId="urn:microsoft.com/office/officeart/2005/8/layout/hierarchy1"/>
    <dgm:cxn modelId="{FAA6ADDB-894B-4075-B988-EC4D638970EE}" type="presParOf" srcId="{C981942B-D092-428F-9534-52F75A11D7EB}" destId="{95A763D4-BA99-4404-B663-27BB937E709F}" srcOrd="0" destOrd="0" presId="urn:microsoft.com/office/officeart/2005/8/layout/hierarchy1"/>
    <dgm:cxn modelId="{FEC2D0B3-E414-4429-A8D8-ED337EB1D5F1}" type="presParOf" srcId="{C981942B-D092-428F-9534-52F75A11D7EB}" destId="{63D3039F-2816-4906-8522-5F9D5CBA1885}" srcOrd="1" destOrd="0" presId="urn:microsoft.com/office/officeart/2005/8/layout/hierarchy1"/>
    <dgm:cxn modelId="{B5505583-ED22-44D6-954B-20B50EAFDDC5}" type="presParOf" srcId="{63D3039F-2816-4906-8522-5F9D5CBA1885}" destId="{D1704E62-D6E3-4F67-9680-25DA2EF41ABF}" srcOrd="0" destOrd="0" presId="urn:microsoft.com/office/officeart/2005/8/layout/hierarchy1"/>
    <dgm:cxn modelId="{59039754-ECBC-4267-BF60-7C60142635FC}" type="presParOf" srcId="{D1704E62-D6E3-4F67-9680-25DA2EF41ABF}" destId="{BFB6D310-C1B5-441A-904F-FACFD87389E8}" srcOrd="0" destOrd="0" presId="urn:microsoft.com/office/officeart/2005/8/layout/hierarchy1"/>
    <dgm:cxn modelId="{2268911E-E8E9-42E2-9839-CA5A2223DFEF}" type="presParOf" srcId="{D1704E62-D6E3-4F67-9680-25DA2EF41ABF}" destId="{6958AFD1-3798-45A2-A04B-F84D58416120}" srcOrd="1" destOrd="0" presId="urn:microsoft.com/office/officeart/2005/8/layout/hierarchy1"/>
    <dgm:cxn modelId="{F5988FD7-DAB2-4394-BC0D-0FC6F995B1D2}" type="presParOf" srcId="{63D3039F-2816-4906-8522-5F9D5CBA1885}" destId="{0454B557-78C5-4840-8DBF-D850F6D0F7F2}" srcOrd="1" destOrd="0" presId="urn:microsoft.com/office/officeart/2005/8/layout/hierarchy1"/>
    <dgm:cxn modelId="{84AAC62D-2A4F-401D-B2CF-66905910F868}" type="presParOf" srcId="{C981942B-D092-428F-9534-52F75A11D7EB}" destId="{03326847-BCCE-4666-9037-2A481C80C52C}" srcOrd="2" destOrd="0" presId="urn:microsoft.com/office/officeart/2005/8/layout/hierarchy1"/>
    <dgm:cxn modelId="{677B0588-AE2F-4CC4-B145-DAE8ED96D272}" type="presParOf" srcId="{C981942B-D092-428F-9534-52F75A11D7EB}" destId="{2CD9CA25-0FA1-4F4B-A837-13B460300213}" srcOrd="3" destOrd="0" presId="urn:microsoft.com/office/officeart/2005/8/layout/hierarchy1"/>
    <dgm:cxn modelId="{E8042946-DA00-40A2-8019-7A8A06150B36}" type="presParOf" srcId="{2CD9CA25-0FA1-4F4B-A837-13B460300213}" destId="{E0B22A3D-41BE-4564-A648-7F43D68572B8}" srcOrd="0" destOrd="0" presId="urn:microsoft.com/office/officeart/2005/8/layout/hierarchy1"/>
    <dgm:cxn modelId="{B5C0280E-491E-4C80-ADEF-360B2CF05A39}" type="presParOf" srcId="{E0B22A3D-41BE-4564-A648-7F43D68572B8}" destId="{E5B546E7-2EB6-46C8-A420-B61F903CF274}" srcOrd="0" destOrd="0" presId="urn:microsoft.com/office/officeart/2005/8/layout/hierarchy1"/>
    <dgm:cxn modelId="{212F68F9-EC80-41CA-BB09-8B18572775DA}" type="presParOf" srcId="{E0B22A3D-41BE-4564-A648-7F43D68572B8}" destId="{ADB70934-92A3-4973-A930-E28E15E5F898}" srcOrd="1" destOrd="0" presId="urn:microsoft.com/office/officeart/2005/8/layout/hierarchy1"/>
    <dgm:cxn modelId="{232E9E1D-32F6-41D7-BF9C-9C65943AAFD7}" type="presParOf" srcId="{2CD9CA25-0FA1-4F4B-A837-13B460300213}" destId="{94ED5231-2C02-4993-A54B-41CF04ACA0B4}" srcOrd="1" destOrd="0" presId="urn:microsoft.com/office/officeart/2005/8/layout/hierarchy1"/>
    <dgm:cxn modelId="{A998E8E0-D9DE-4100-BD73-DCD7F8B29BF8}" type="presParOf" srcId="{94ED5231-2C02-4993-A54B-41CF04ACA0B4}" destId="{EA8ADAD4-9527-4B11-BD74-5617CEB121F0}" srcOrd="0" destOrd="0" presId="urn:microsoft.com/office/officeart/2005/8/layout/hierarchy1"/>
    <dgm:cxn modelId="{35AEFE3E-796F-42AC-B397-3C33E25D1D8A}" type="presParOf" srcId="{94ED5231-2C02-4993-A54B-41CF04ACA0B4}" destId="{1A56D0B4-BEA7-42CB-9CDF-1A29F7034786}" srcOrd="1" destOrd="0" presId="urn:microsoft.com/office/officeart/2005/8/layout/hierarchy1"/>
    <dgm:cxn modelId="{9DCF6FA7-A76C-43CF-94CC-4C613F824384}" type="presParOf" srcId="{1A56D0B4-BEA7-42CB-9CDF-1A29F7034786}" destId="{00AE7E31-E098-4D07-BF9B-54BEDC430520}" srcOrd="0" destOrd="0" presId="urn:microsoft.com/office/officeart/2005/8/layout/hierarchy1"/>
    <dgm:cxn modelId="{61C37290-1E26-46DD-905A-1DD7BFBA0B39}" type="presParOf" srcId="{00AE7E31-E098-4D07-BF9B-54BEDC430520}" destId="{4C79A287-67D8-4BB1-A12B-D6E1B8571170}" srcOrd="0" destOrd="0" presId="urn:microsoft.com/office/officeart/2005/8/layout/hierarchy1"/>
    <dgm:cxn modelId="{12B1418D-86BC-432F-B27F-CFAF705A0B26}" type="presParOf" srcId="{00AE7E31-E098-4D07-BF9B-54BEDC430520}" destId="{E2E6C5A1-22C8-4073-98AC-8D909A554C7B}" srcOrd="1" destOrd="0" presId="urn:microsoft.com/office/officeart/2005/8/layout/hierarchy1"/>
    <dgm:cxn modelId="{E8C68937-31BA-4B6B-9F08-D14AA5CC9629}" type="presParOf" srcId="{1A56D0B4-BEA7-42CB-9CDF-1A29F7034786}" destId="{88879B71-D983-4D64-BB58-25D9F150E713}" srcOrd="1" destOrd="0" presId="urn:microsoft.com/office/officeart/2005/8/layout/hierarchy1"/>
    <dgm:cxn modelId="{E65B3444-31CF-48FC-9736-D718382006AC}" type="presParOf" srcId="{94ED5231-2C02-4993-A54B-41CF04ACA0B4}" destId="{7EF5EAA0-0EDC-466E-BA53-3DF9CD2C0EA6}" srcOrd="2" destOrd="0" presId="urn:microsoft.com/office/officeart/2005/8/layout/hierarchy1"/>
    <dgm:cxn modelId="{1D4E40C2-CFE1-4AE1-BA0C-2A21CB3BBEBB}" type="presParOf" srcId="{94ED5231-2C02-4993-A54B-41CF04ACA0B4}" destId="{966CDCB5-A83B-455D-B18B-F614593D8B14}" srcOrd="3" destOrd="0" presId="urn:microsoft.com/office/officeart/2005/8/layout/hierarchy1"/>
    <dgm:cxn modelId="{66D5E8A4-FBFF-41A9-9AD2-9B31211855A9}" type="presParOf" srcId="{966CDCB5-A83B-455D-B18B-F614593D8B14}" destId="{F46431FC-4AFD-4D1A-A246-C0A9FDFC7A66}" srcOrd="0" destOrd="0" presId="urn:microsoft.com/office/officeart/2005/8/layout/hierarchy1"/>
    <dgm:cxn modelId="{263FF1F6-43B0-4825-AA7B-B09E6989D5B3}" type="presParOf" srcId="{F46431FC-4AFD-4D1A-A246-C0A9FDFC7A66}" destId="{1132EA0E-3A7C-4356-859C-5E73E2695BC2}" srcOrd="0" destOrd="0" presId="urn:microsoft.com/office/officeart/2005/8/layout/hierarchy1"/>
    <dgm:cxn modelId="{FDC39723-37CF-4B95-B9D9-8BBB48C11C60}" type="presParOf" srcId="{F46431FC-4AFD-4D1A-A246-C0A9FDFC7A66}" destId="{116AB91E-56B6-4086-8E77-4B554A4D1724}" srcOrd="1" destOrd="0" presId="urn:microsoft.com/office/officeart/2005/8/layout/hierarchy1"/>
    <dgm:cxn modelId="{76244A75-F325-4734-BF5E-18A80902CF79}" type="presParOf" srcId="{966CDCB5-A83B-455D-B18B-F614593D8B14}" destId="{3BCA425A-E503-453F-A6ED-D51D08717583}" srcOrd="1" destOrd="0" presId="urn:microsoft.com/office/officeart/2005/8/layout/hierarchy1"/>
    <dgm:cxn modelId="{1643FC10-48CD-46EB-BA71-141F9F112E20}" type="presParOf" srcId="{3BCA425A-E503-453F-A6ED-D51D08717583}" destId="{FC3E7CA2-4513-48E3-B4B3-446FC76E4E24}" srcOrd="0" destOrd="0" presId="urn:microsoft.com/office/officeart/2005/8/layout/hierarchy1"/>
    <dgm:cxn modelId="{DE173BA9-8EBE-460F-BADE-C4E890F9F167}" type="presParOf" srcId="{3BCA425A-E503-453F-A6ED-D51D08717583}" destId="{A9360AE6-8D98-4694-B643-8A87DB21D1C3}" srcOrd="1" destOrd="0" presId="urn:microsoft.com/office/officeart/2005/8/layout/hierarchy1"/>
    <dgm:cxn modelId="{726081A4-7DCD-4245-9BEB-B0B83705CBAB}" type="presParOf" srcId="{A9360AE6-8D98-4694-B643-8A87DB21D1C3}" destId="{B3900195-DE5F-4C28-AAD1-CF4C6116B95B}" srcOrd="0" destOrd="0" presId="urn:microsoft.com/office/officeart/2005/8/layout/hierarchy1"/>
    <dgm:cxn modelId="{E8C9041B-97B4-46F8-ADBA-9E243F4177C0}" type="presParOf" srcId="{B3900195-DE5F-4C28-AAD1-CF4C6116B95B}" destId="{7D16E9ED-D6E9-436B-9B18-2314828ADD9C}" srcOrd="0" destOrd="0" presId="urn:microsoft.com/office/officeart/2005/8/layout/hierarchy1"/>
    <dgm:cxn modelId="{12726053-917E-4716-8BEA-3BAF11B030A9}" type="presParOf" srcId="{B3900195-DE5F-4C28-AAD1-CF4C6116B95B}" destId="{11E1A283-9A76-46AC-A899-8861A0B9638B}" srcOrd="1" destOrd="0" presId="urn:microsoft.com/office/officeart/2005/8/layout/hierarchy1"/>
    <dgm:cxn modelId="{3481DC80-4BF2-47F7-B510-96954A13F5D1}" type="presParOf" srcId="{A9360AE6-8D98-4694-B643-8A87DB21D1C3}" destId="{562F7C3A-580E-4819-9F89-B55B0FA9290C}" srcOrd="1" destOrd="0" presId="urn:microsoft.com/office/officeart/2005/8/layout/hierarchy1"/>
    <dgm:cxn modelId="{F356E834-4821-4734-8C55-C78C701B56C7}" type="presParOf" srcId="{3BCA425A-E503-453F-A6ED-D51D08717583}" destId="{9D5FDB4D-4B39-4333-A3CE-2B05E9729239}" srcOrd="2" destOrd="0" presId="urn:microsoft.com/office/officeart/2005/8/layout/hierarchy1"/>
    <dgm:cxn modelId="{4123A43D-AA79-47F7-8E3B-CDC5DC7AEB45}" type="presParOf" srcId="{3BCA425A-E503-453F-A6ED-D51D08717583}" destId="{DFD6B21F-6F92-4FCE-BC72-721B59751F29}" srcOrd="3" destOrd="0" presId="urn:microsoft.com/office/officeart/2005/8/layout/hierarchy1"/>
    <dgm:cxn modelId="{EC1D48EA-F600-4A06-B0F4-9D70DEE21B05}" type="presParOf" srcId="{DFD6B21F-6F92-4FCE-BC72-721B59751F29}" destId="{0DF79534-8B75-49A0-ADD6-B42D3203B431}" srcOrd="0" destOrd="0" presId="urn:microsoft.com/office/officeart/2005/8/layout/hierarchy1"/>
    <dgm:cxn modelId="{26CFF9BA-887C-4B9F-89AB-B27F86F0E8FE}" type="presParOf" srcId="{0DF79534-8B75-49A0-ADD6-B42D3203B431}" destId="{60D6E6FA-DC51-4CA9-83D0-70C43501113F}" srcOrd="0" destOrd="0" presId="urn:microsoft.com/office/officeart/2005/8/layout/hierarchy1"/>
    <dgm:cxn modelId="{7FF32D6F-3BB0-4840-821E-EA16C584F56A}" type="presParOf" srcId="{0DF79534-8B75-49A0-ADD6-B42D3203B431}" destId="{322049F9-4555-4584-A457-66201741F98E}" srcOrd="1" destOrd="0" presId="urn:microsoft.com/office/officeart/2005/8/layout/hierarchy1"/>
    <dgm:cxn modelId="{81AA67B0-91C4-4B4E-8D5B-3C441560D85C}" type="presParOf" srcId="{DFD6B21F-6F92-4FCE-BC72-721B59751F29}" destId="{71C7DBDA-B051-4809-96B6-753B6AB22DC1}" srcOrd="1" destOrd="0" presId="urn:microsoft.com/office/officeart/2005/8/layout/hierarchy1"/>
    <dgm:cxn modelId="{6CEECB86-FF12-4509-9974-EEAD7A106BF7}" type="presParOf" srcId="{3BCA425A-E503-453F-A6ED-D51D08717583}" destId="{A5C6DF16-9BFA-4897-BF7D-E60138E0FF28}" srcOrd="4" destOrd="0" presId="urn:microsoft.com/office/officeart/2005/8/layout/hierarchy1"/>
    <dgm:cxn modelId="{28AEC363-8EDE-4E57-A29F-A029899B8E2B}" type="presParOf" srcId="{3BCA425A-E503-453F-A6ED-D51D08717583}" destId="{62DF6D38-DB33-42F6-9197-1147034CB3F1}" srcOrd="5" destOrd="0" presId="urn:microsoft.com/office/officeart/2005/8/layout/hierarchy1"/>
    <dgm:cxn modelId="{89C24230-AA9D-4A63-BBE2-9131C1DEEDC5}" type="presParOf" srcId="{62DF6D38-DB33-42F6-9197-1147034CB3F1}" destId="{F2F8C582-8876-4024-9324-5541265D667C}" srcOrd="0" destOrd="0" presId="urn:microsoft.com/office/officeart/2005/8/layout/hierarchy1"/>
    <dgm:cxn modelId="{799942DC-224B-485B-AFEA-DCE683CA10B1}" type="presParOf" srcId="{F2F8C582-8876-4024-9324-5541265D667C}" destId="{DF34567A-6C8F-40CB-AF64-10439BEF1B76}" srcOrd="0" destOrd="0" presId="urn:microsoft.com/office/officeart/2005/8/layout/hierarchy1"/>
    <dgm:cxn modelId="{27E2EA4E-5B70-4449-9410-BFD761446C24}" type="presParOf" srcId="{F2F8C582-8876-4024-9324-5541265D667C}" destId="{5777576D-CD7E-4493-A153-661C8D39D591}" srcOrd="1" destOrd="0" presId="urn:microsoft.com/office/officeart/2005/8/layout/hierarchy1"/>
    <dgm:cxn modelId="{B1DF77B0-ACEA-44EC-8F4A-D2A4E12612CA}" type="presParOf" srcId="{62DF6D38-DB33-42F6-9197-1147034CB3F1}" destId="{B616E19F-9C61-4AE5-BF7B-256ADE531960}" srcOrd="1" destOrd="0" presId="urn:microsoft.com/office/officeart/2005/8/layout/hierarchy1"/>
  </dgm:cxnLst>
  <dgm:bg/>
  <dgm:whole>
    <a:ln w="15875"/>
  </dgm:whole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138BAB-D712-4DB1-87D8-6D4843F24EB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C7C767-06B2-4D89-B29D-2B73749EC78B}">
      <dgm:prSet phldrT="[文本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sz="2000" dirty="0" smtClean="0"/>
            <a:t>应用层</a:t>
          </a:r>
          <a:endParaRPr lang="zh-CN" altLang="en-US" sz="2000" dirty="0"/>
        </a:p>
      </dgm:t>
    </dgm:pt>
    <dgm:pt modelId="{E68C009D-7C03-4EA3-A1BE-56324597CD8B}" type="parTrans" cxnId="{F051D059-50F4-4B26-8918-8BA3B92D99EC}">
      <dgm:prSet/>
      <dgm:spPr/>
      <dgm:t>
        <a:bodyPr/>
        <a:lstStyle/>
        <a:p>
          <a:endParaRPr lang="zh-CN" altLang="en-US"/>
        </a:p>
      </dgm:t>
    </dgm:pt>
    <dgm:pt modelId="{A0456C6F-B2A3-41E9-A79D-E0EFFA023370}" type="sibTrans" cxnId="{F051D059-50F4-4B26-8918-8BA3B92D99EC}">
      <dgm:prSet/>
      <dgm:spPr/>
      <dgm:t>
        <a:bodyPr/>
        <a:lstStyle/>
        <a:p>
          <a:endParaRPr lang="zh-CN" altLang="en-US"/>
        </a:p>
      </dgm:t>
    </dgm:pt>
    <dgm:pt modelId="{213999CE-0653-4874-B641-84C424694698}">
      <dgm:prSet phldrT="[文本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 smtClean="0"/>
            <a:t>框架、类库</a:t>
          </a:r>
          <a:endParaRPr lang="en-US" altLang="zh-CN" dirty="0" smtClean="0"/>
        </a:p>
        <a:p>
          <a:r>
            <a:rPr lang="en-US" altLang="zh-CN" dirty="0" smtClean="0"/>
            <a:t>(</a:t>
          </a:r>
          <a:r>
            <a:rPr lang="en-US" altLang="zh-CN" dirty="0" err="1" smtClean="0"/>
            <a:t>drag,resize,animate,selector</a:t>
          </a:r>
          <a:r>
            <a:rPr lang="en-US" altLang="zh-CN" dirty="0" smtClean="0"/>
            <a:t> </a:t>
          </a:r>
        </a:p>
        <a:p>
          <a:r>
            <a:rPr lang="zh-CN" altLang="en-US" dirty="0" smtClean="0"/>
            <a:t>通过</a:t>
          </a:r>
          <a:r>
            <a:rPr lang="en-US" altLang="zh-CN" dirty="0" err="1" smtClean="0"/>
            <a:t>js</a:t>
          </a:r>
          <a:r>
            <a:rPr lang="zh-CN" altLang="en-US" dirty="0" smtClean="0"/>
            <a:t>实现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D3CCAC17-9394-4AC2-9203-BB2404FBB31A}" type="parTrans" cxnId="{0BEB5201-8BEB-4AC4-A83A-0476F2DAD08F}">
      <dgm:prSet/>
      <dgm:spPr/>
      <dgm:t>
        <a:bodyPr/>
        <a:lstStyle/>
        <a:p>
          <a:endParaRPr lang="zh-CN" altLang="en-US"/>
        </a:p>
      </dgm:t>
    </dgm:pt>
    <dgm:pt modelId="{2E1CBA8B-4A18-42EF-83E3-C3E3526EE953}" type="sibTrans" cxnId="{0BEB5201-8BEB-4AC4-A83A-0476F2DAD08F}">
      <dgm:prSet/>
      <dgm:spPr/>
      <dgm:t>
        <a:bodyPr/>
        <a:lstStyle/>
        <a:p>
          <a:endParaRPr lang="zh-CN" altLang="en-US"/>
        </a:p>
      </dgm:t>
    </dgm:pt>
    <dgm:pt modelId="{076C110D-28E9-4FB5-8A09-9236FAFF1EEB}">
      <dgm:prSet phldrT="[文本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 smtClean="0"/>
            <a:t>底层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74C2F884-FDD7-4D4B-A1D0-967E62E296E9}" type="parTrans" cxnId="{8D018C2C-EBF9-4CD9-9015-7B51AA242FC3}">
      <dgm:prSet/>
      <dgm:spPr/>
      <dgm:t>
        <a:bodyPr/>
        <a:lstStyle/>
        <a:p>
          <a:endParaRPr lang="zh-CN" altLang="en-US"/>
        </a:p>
      </dgm:t>
    </dgm:pt>
    <dgm:pt modelId="{80AB5AC3-CE4E-47FF-BE58-24DF781282FB}" type="sibTrans" cxnId="{8D018C2C-EBF9-4CD9-9015-7B51AA242FC3}">
      <dgm:prSet/>
      <dgm:spPr/>
      <dgm:t>
        <a:bodyPr/>
        <a:lstStyle/>
        <a:p>
          <a:endParaRPr lang="zh-CN" altLang="en-US"/>
        </a:p>
      </dgm:t>
    </dgm:pt>
    <dgm:pt modelId="{4E3C6488-1BDA-4F75-8428-230A4A98FE33}" type="pres">
      <dgm:prSet presAssocID="{F4138BAB-D712-4DB1-87D8-6D4843F24EB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95B4F5-C5CB-4EAC-A920-4A07917A65DB}" type="pres">
      <dgm:prSet presAssocID="{77C7C767-06B2-4D89-B29D-2B73749EC78B}" presName="vertOne" presStyleCnt="0"/>
      <dgm:spPr/>
    </dgm:pt>
    <dgm:pt modelId="{0773E1C0-D8EB-4CD0-8CDC-2F21CFEB530F}" type="pres">
      <dgm:prSet presAssocID="{77C7C767-06B2-4D89-B29D-2B73749EC78B}" presName="txOne" presStyleLbl="node0" presStyleIdx="0" presStyleCnt="1" custLinFactNeighborX="-9317" custLinFactNeighborY="-28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704A36-8DA4-4E21-9679-172C2442F718}" type="pres">
      <dgm:prSet presAssocID="{77C7C767-06B2-4D89-B29D-2B73749EC78B}" presName="parTransOne" presStyleCnt="0"/>
      <dgm:spPr/>
    </dgm:pt>
    <dgm:pt modelId="{3C5BB9B8-0114-4577-9F3B-298E91778967}" type="pres">
      <dgm:prSet presAssocID="{77C7C767-06B2-4D89-B29D-2B73749EC78B}" presName="horzOne" presStyleCnt="0"/>
      <dgm:spPr/>
    </dgm:pt>
    <dgm:pt modelId="{BEE4884E-E4FA-402B-B560-7398654B9CA9}" type="pres">
      <dgm:prSet presAssocID="{213999CE-0653-4874-B641-84C424694698}" presName="vertTwo" presStyleCnt="0"/>
      <dgm:spPr/>
    </dgm:pt>
    <dgm:pt modelId="{1B8E6E85-650A-47A8-9375-0549D19EF119}" type="pres">
      <dgm:prSet presAssocID="{213999CE-0653-4874-B641-84C424694698}" presName="txTwo" presStyleLbl="node2" presStyleIdx="0" presStyleCnt="1" custScaleX="100294" custLinFactNeighborX="-17603" custLinFactNeighborY="-66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694C4-4518-4DCA-B91B-72C658378A29}" type="pres">
      <dgm:prSet presAssocID="{213999CE-0653-4874-B641-84C424694698}" presName="parTransTwo" presStyleCnt="0"/>
      <dgm:spPr/>
    </dgm:pt>
    <dgm:pt modelId="{9F5FE601-6467-41D4-A90F-2AD982783ACB}" type="pres">
      <dgm:prSet presAssocID="{213999CE-0653-4874-B641-84C424694698}" presName="horzTwo" presStyleCnt="0"/>
      <dgm:spPr/>
    </dgm:pt>
    <dgm:pt modelId="{51D36AA2-CAE5-4C66-95CD-6D1C42AEB3D9}" type="pres">
      <dgm:prSet presAssocID="{076C110D-28E9-4FB5-8A09-9236FAFF1EEB}" presName="vertThree" presStyleCnt="0"/>
      <dgm:spPr/>
    </dgm:pt>
    <dgm:pt modelId="{F4DAD50D-8DEC-40A6-B147-3AB63DE2E7B7}" type="pres">
      <dgm:prSet presAssocID="{076C110D-28E9-4FB5-8A09-9236FAFF1EE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0AA1C-E6E9-4388-A3FB-F7BABDB8D77B}" type="pres">
      <dgm:prSet presAssocID="{076C110D-28E9-4FB5-8A09-9236FAFF1EEB}" presName="horzThree" presStyleCnt="0"/>
      <dgm:spPr/>
    </dgm:pt>
  </dgm:ptLst>
  <dgm:cxnLst>
    <dgm:cxn modelId="{8D018C2C-EBF9-4CD9-9015-7B51AA242FC3}" srcId="{213999CE-0653-4874-B641-84C424694698}" destId="{076C110D-28E9-4FB5-8A09-9236FAFF1EEB}" srcOrd="0" destOrd="0" parTransId="{74C2F884-FDD7-4D4B-A1D0-967E62E296E9}" sibTransId="{80AB5AC3-CE4E-47FF-BE58-24DF781282FB}"/>
    <dgm:cxn modelId="{05C4CECA-EEDD-4836-89F0-F5BE140EB2A4}" type="presOf" srcId="{076C110D-28E9-4FB5-8A09-9236FAFF1EEB}" destId="{F4DAD50D-8DEC-40A6-B147-3AB63DE2E7B7}" srcOrd="0" destOrd="0" presId="urn:microsoft.com/office/officeart/2005/8/layout/hierarchy4"/>
    <dgm:cxn modelId="{F051D059-50F4-4B26-8918-8BA3B92D99EC}" srcId="{F4138BAB-D712-4DB1-87D8-6D4843F24EB6}" destId="{77C7C767-06B2-4D89-B29D-2B73749EC78B}" srcOrd="0" destOrd="0" parTransId="{E68C009D-7C03-4EA3-A1BE-56324597CD8B}" sibTransId="{A0456C6F-B2A3-41E9-A79D-E0EFFA023370}"/>
    <dgm:cxn modelId="{247D4439-AE81-45D2-8EB8-EB064D0D414C}" type="presOf" srcId="{213999CE-0653-4874-B641-84C424694698}" destId="{1B8E6E85-650A-47A8-9375-0549D19EF119}" srcOrd="0" destOrd="0" presId="urn:microsoft.com/office/officeart/2005/8/layout/hierarchy4"/>
    <dgm:cxn modelId="{0BEB5201-8BEB-4AC4-A83A-0476F2DAD08F}" srcId="{77C7C767-06B2-4D89-B29D-2B73749EC78B}" destId="{213999CE-0653-4874-B641-84C424694698}" srcOrd="0" destOrd="0" parTransId="{D3CCAC17-9394-4AC2-9203-BB2404FBB31A}" sibTransId="{2E1CBA8B-4A18-42EF-83E3-C3E3526EE953}"/>
    <dgm:cxn modelId="{1A60DD70-9121-4B08-9488-7924CCED08E4}" type="presOf" srcId="{F4138BAB-D712-4DB1-87D8-6D4843F24EB6}" destId="{4E3C6488-1BDA-4F75-8428-230A4A98FE33}" srcOrd="0" destOrd="0" presId="urn:microsoft.com/office/officeart/2005/8/layout/hierarchy4"/>
    <dgm:cxn modelId="{EBEFE666-3BA8-462E-AC10-B923E00AA32D}" type="presOf" srcId="{77C7C767-06B2-4D89-B29D-2B73749EC78B}" destId="{0773E1C0-D8EB-4CD0-8CDC-2F21CFEB530F}" srcOrd="0" destOrd="0" presId="urn:microsoft.com/office/officeart/2005/8/layout/hierarchy4"/>
    <dgm:cxn modelId="{E23BE562-C1E2-4E41-8D4B-67542528D607}" type="presParOf" srcId="{4E3C6488-1BDA-4F75-8428-230A4A98FE33}" destId="{C595B4F5-C5CB-4EAC-A920-4A07917A65DB}" srcOrd="0" destOrd="0" presId="urn:microsoft.com/office/officeart/2005/8/layout/hierarchy4"/>
    <dgm:cxn modelId="{917C6DA2-6F19-41C6-BC65-C3B4CD2470E5}" type="presParOf" srcId="{C595B4F5-C5CB-4EAC-A920-4A07917A65DB}" destId="{0773E1C0-D8EB-4CD0-8CDC-2F21CFEB530F}" srcOrd="0" destOrd="0" presId="urn:microsoft.com/office/officeart/2005/8/layout/hierarchy4"/>
    <dgm:cxn modelId="{598C1539-B007-406A-A3A7-A5AA23689E71}" type="presParOf" srcId="{C595B4F5-C5CB-4EAC-A920-4A07917A65DB}" destId="{DC704A36-8DA4-4E21-9679-172C2442F718}" srcOrd="1" destOrd="0" presId="urn:microsoft.com/office/officeart/2005/8/layout/hierarchy4"/>
    <dgm:cxn modelId="{19D4962E-3497-4BE7-AC6F-56DC9F732D12}" type="presParOf" srcId="{C595B4F5-C5CB-4EAC-A920-4A07917A65DB}" destId="{3C5BB9B8-0114-4577-9F3B-298E91778967}" srcOrd="2" destOrd="0" presId="urn:microsoft.com/office/officeart/2005/8/layout/hierarchy4"/>
    <dgm:cxn modelId="{E7BA0F1F-1DBE-4614-9FA3-B2C27AC03BAB}" type="presParOf" srcId="{3C5BB9B8-0114-4577-9F3B-298E91778967}" destId="{BEE4884E-E4FA-402B-B560-7398654B9CA9}" srcOrd="0" destOrd="0" presId="urn:microsoft.com/office/officeart/2005/8/layout/hierarchy4"/>
    <dgm:cxn modelId="{6A7AA05D-A7C1-4376-A9B9-73AC53637630}" type="presParOf" srcId="{BEE4884E-E4FA-402B-B560-7398654B9CA9}" destId="{1B8E6E85-650A-47A8-9375-0549D19EF119}" srcOrd="0" destOrd="0" presId="urn:microsoft.com/office/officeart/2005/8/layout/hierarchy4"/>
    <dgm:cxn modelId="{20CC631C-C083-48C8-AFC5-B8AC9400EE8A}" type="presParOf" srcId="{BEE4884E-E4FA-402B-B560-7398654B9CA9}" destId="{59A694C4-4518-4DCA-B91B-72C658378A29}" srcOrd="1" destOrd="0" presId="urn:microsoft.com/office/officeart/2005/8/layout/hierarchy4"/>
    <dgm:cxn modelId="{6F8C8353-8538-4BF8-BAB1-A12C1EE19E73}" type="presParOf" srcId="{BEE4884E-E4FA-402B-B560-7398654B9CA9}" destId="{9F5FE601-6467-41D4-A90F-2AD982783ACB}" srcOrd="2" destOrd="0" presId="urn:microsoft.com/office/officeart/2005/8/layout/hierarchy4"/>
    <dgm:cxn modelId="{767DBFAC-660F-490C-8298-A8D03E73E967}" type="presParOf" srcId="{9F5FE601-6467-41D4-A90F-2AD982783ACB}" destId="{51D36AA2-CAE5-4C66-95CD-6D1C42AEB3D9}" srcOrd="0" destOrd="0" presId="urn:microsoft.com/office/officeart/2005/8/layout/hierarchy4"/>
    <dgm:cxn modelId="{C1C8FAAD-907D-4ECF-96D2-4D9EC649BDA7}" type="presParOf" srcId="{51D36AA2-CAE5-4C66-95CD-6D1C42AEB3D9}" destId="{F4DAD50D-8DEC-40A6-B147-3AB63DE2E7B7}" srcOrd="0" destOrd="0" presId="urn:microsoft.com/office/officeart/2005/8/layout/hierarchy4"/>
    <dgm:cxn modelId="{CD053DBE-72D5-44EC-BDA9-1D609512DAE3}" type="presParOf" srcId="{51D36AA2-CAE5-4C66-95CD-6D1C42AEB3D9}" destId="{ED00AA1C-E6E9-4388-A3FB-F7BABDB8D77B}" srcOrd="1" destOrd="0" presId="urn:microsoft.com/office/officeart/2005/8/layout/hierarchy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138BAB-D712-4DB1-87D8-6D4843F24EB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C7C767-06B2-4D89-B29D-2B73749EC78B}">
      <dgm:prSet phldrT="[文本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sz="2000" dirty="0" smtClean="0"/>
            <a:t>应用层</a:t>
          </a:r>
          <a:endParaRPr lang="zh-CN" altLang="en-US" sz="2000" dirty="0"/>
        </a:p>
      </dgm:t>
    </dgm:pt>
    <dgm:pt modelId="{E68C009D-7C03-4EA3-A1BE-56324597CD8B}" type="parTrans" cxnId="{F051D059-50F4-4B26-8918-8BA3B92D99EC}">
      <dgm:prSet/>
      <dgm:spPr/>
      <dgm:t>
        <a:bodyPr/>
        <a:lstStyle/>
        <a:p>
          <a:endParaRPr lang="zh-CN" altLang="en-US"/>
        </a:p>
      </dgm:t>
    </dgm:pt>
    <dgm:pt modelId="{A0456C6F-B2A3-41E9-A79D-E0EFFA023370}" type="sibTrans" cxnId="{F051D059-50F4-4B26-8918-8BA3B92D99EC}">
      <dgm:prSet/>
      <dgm:spPr/>
      <dgm:t>
        <a:bodyPr/>
        <a:lstStyle/>
        <a:p>
          <a:endParaRPr lang="zh-CN" altLang="en-US"/>
        </a:p>
      </dgm:t>
    </dgm:pt>
    <dgm:pt modelId="{213999CE-0653-4874-B641-84C424694698}">
      <dgm:prSet phldrT="[文本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sz="2000" dirty="0" smtClean="0"/>
            <a:t>框架、类库</a:t>
          </a:r>
          <a:endParaRPr lang="en-US" altLang="zh-CN" sz="2000" dirty="0" smtClean="0"/>
        </a:p>
      </dgm:t>
    </dgm:pt>
    <dgm:pt modelId="{D3CCAC17-9394-4AC2-9203-BB2404FBB31A}" type="parTrans" cxnId="{0BEB5201-8BEB-4AC4-A83A-0476F2DAD08F}">
      <dgm:prSet/>
      <dgm:spPr/>
      <dgm:t>
        <a:bodyPr/>
        <a:lstStyle/>
        <a:p>
          <a:endParaRPr lang="zh-CN" altLang="en-US"/>
        </a:p>
      </dgm:t>
    </dgm:pt>
    <dgm:pt modelId="{2E1CBA8B-4A18-42EF-83E3-C3E3526EE953}" type="sibTrans" cxnId="{0BEB5201-8BEB-4AC4-A83A-0476F2DAD08F}">
      <dgm:prSet/>
      <dgm:spPr/>
      <dgm:t>
        <a:bodyPr/>
        <a:lstStyle/>
        <a:p>
          <a:endParaRPr lang="zh-CN" altLang="en-US"/>
        </a:p>
      </dgm:t>
    </dgm:pt>
    <dgm:pt modelId="{076C110D-28E9-4FB5-8A09-9236FAFF1EEB}">
      <dgm:prSet phldrT="[文本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 smtClean="0"/>
            <a:t>底层</a:t>
          </a:r>
          <a:r>
            <a:rPr lang="en-US" altLang="zh-CN" dirty="0" smtClean="0"/>
            <a:t>API</a:t>
          </a:r>
        </a:p>
        <a:p>
          <a:r>
            <a:rPr lang="en-US" altLang="zh-CN" dirty="0" smtClean="0"/>
            <a:t>(drag, selector</a:t>
          </a:r>
          <a:r>
            <a:rPr lang="zh-CN" altLang="en-US" dirty="0" smtClean="0"/>
            <a:t>由</a:t>
          </a:r>
          <a:r>
            <a:rPr lang="en-US" altLang="zh-CN" dirty="0" err="1" smtClean="0"/>
            <a:t>js</a:t>
          </a:r>
          <a:r>
            <a:rPr lang="zh-CN" altLang="en-US" dirty="0" smtClean="0"/>
            <a:t>提供</a:t>
          </a:r>
          <a:endParaRPr lang="en-US" altLang="zh-CN" dirty="0" smtClean="0"/>
        </a:p>
        <a:p>
          <a:r>
            <a:rPr lang="en-US" altLang="zh-CN" dirty="0" err="1" smtClean="0"/>
            <a:t>resize,animate</a:t>
          </a:r>
          <a:r>
            <a:rPr lang="zh-CN" altLang="en-US" dirty="0" smtClean="0"/>
            <a:t>由</a:t>
          </a:r>
          <a:r>
            <a:rPr lang="en-US" altLang="zh-CN" dirty="0" err="1" smtClean="0"/>
            <a:t>css</a:t>
          </a:r>
          <a:r>
            <a:rPr lang="zh-CN" altLang="en-US" dirty="0" smtClean="0"/>
            <a:t>提供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4C2F884-FDD7-4D4B-A1D0-967E62E296E9}" type="parTrans" cxnId="{8D018C2C-EBF9-4CD9-9015-7B51AA242FC3}">
      <dgm:prSet/>
      <dgm:spPr/>
      <dgm:t>
        <a:bodyPr/>
        <a:lstStyle/>
        <a:p>
          <a:endParaRPr lang="zh-CN" altLang="en-US"/>
        </a:p>
      </dgm:t>
    </dgm:pt>
    <dgm:pt modelId="{80AB5AC3-CE4E-47FF-BE58-24DF781282FB}" type="sibTrans" cxnId="{8D018C2C-EBF9-4CD9-9015-7B51AA242FC3}">
      <dgm:prSet/>
      <dgm:spPr/>
      <dgm:t>
        <a:bodyPr/>
        <a:lstStyle/>
        <a:p>
          <a:endParaRPr lang="zh-CN" altLang="en-US"/>
        </a:p>
      </dgm:t>
    </dgm:pt>
    <dgm:pt modelId="{4E3C6488-1BDA-4F75-8428-230A4A98FE33}" type="pres">
      <dgm:prSet presAssocID="{F4138BAB-D712-4DB1-87D8-6D4843F24EB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95B4F5-C5CB-4EAC-A920-4A07917A65DB}" type="pres">
      <dgm:prSet presAssocID="{77C7C767-06B2-4D89-B29D-2B73749EC78B}" presName="vertOne" presStyleCnt="0"/>
      <dgm:spPr/>
    </dgm:pt>
    <dgm:pt modelId="{0773E1C0-D8EB-4CD0-8CDC-2F21CFEB530F}" type="pres">
      <dgm:prSet presAssocID="{77C7C767-06B2-4D89-B29D-2B73749EC78B}" presName="txOne" presStyleLbl="node0" presStyleIdx="0" presStyleCnt="1" custLinFactY="-4614" custLinFactNeighborX="-1795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704A36-8DA4-4E21-9679-172C2442F718}" type="pres">
      <dgm:prSet presAssocID="{77C7C767-06B2-4D89-B29D-2B73749EC78B}" presName="parTransOne" presStyleCnt="0"/>
      <dgm:spPr/>
    </dgm:pt>
    <dgm:pt modelId="{3C5BB9B8-0114-4577-9F3B-298E91778967}" type="pres">
      <dgm:prSet presAssocID="{77C7C767-06B2-4D89-B29D-2B73749EC78B}" presName="horzOne" presStyleCnt="0"/>
      <dgm:spPr/>
    </dgm:pt>
    <dgm:pt modelId="{BEE4884E-E4FA-402B-B560-7398654B9CA9}" type="pres">
      <dgm:prSet presAssocID="{213999CE-0653-4874-B641-84C424694698}" presName="vertTwo" presStyleCnt="0"/>
      <dgm:spPr/>
    </dgm:pt>
    <dgm:pt modelId="{1B8E6E85-650A-47A8-9375-0549D19EF119}" type="pres">
      <dgm:prSet presAssocID="{213999CE-0653-4874-B641-84C424694698}" presName="txTwo" presStyleLbl="node2" presStyleIdx="0" presStyleCnt="1" custScaleX="100294" custLinFactNeighborX="-17603" custLinFactNeighborY="-66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694C4-4518-4DCA-B91B-72C658378A29}" type="pres">
      <dgm:prSet presAssocID="{213999CE-0653-4874-B641-84C424694698}" presName="parTransTwo" presStyleCnt="0"/>
      <dgm:spPr/>
    </dgm:pt>
    <dgm:pt modelId="{9F5FE601-6467-41D4-A90F-2AD982783ACB}" type="pres">
      <dgm:prSet presAssocID="{213999CE-0653-4874-B641-84C424694698}" presName="horzTwo" presStyleCnt="0"/>
      <dgm:spPr/>
    </dgm:pt>
    <dgm:pt modelId="{51D36AA2-CAE5-4C66-95CD-6D1C42AEB3D9}" type="pres">
      <dgm:prSet presAssocID="{076C110D-28E9-4FB5-8A09-9236FAFF1EEB}" presName="vertThree" presStyleCnt="0"/>
      <dgm:spPr/>
    </dgm:pt>
    <dgm:pt modelId="{F4DAD50D-8DEC-40A6-B147-3AB63DE2E7B7}" type="pres">
      <dgm:prSet presAssocID="{076C110D-28E9-4FB5-8A09-9236FAFF1EE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0AA1C-E6E9-4388-A3FB-F7BABDB8D77B}" type="pres">
      <dgm:prSet presAssocID="{076C110D-28E9-4FB5-8A09-9236FAFF1EEB}" presName="horzThree" presStyleCnt="0"/>
      <dgm:spPr/>
    </dgm:pt>
  </dgm:ptLst>
  <dgm:cxnLst>
    <dgm:cxn modelId="{C5E7F61E-718C-4BAA-9E51-86FFA7CEE04E}" type="presOf" srcId="{076C110D-28E9-4FB5-8A09-9236FAFF1EEB}" destId="{F4DAD50D-8DEC-40A6-B147-3AB63DE2E7B7}" srcOrd="0" destOrd="0" presId="urn:microsoft.com/office/officeart/2005/8/layout/hierarchy4"/>
    <dgm:cxn modelId="{8D018C2C-EBF9-4CD9-9015-7B51AA242FC3}" srcId="{213999CE-0653-4874-B641-84C424694698}" destId="{076C110D-28E9-4FB5-8A09-9236FAFF1EEB}" srcOrd="0" destOrd="0" parTransId="{74C2F884-FDD7-4D4B-A1D0-967E62E296E9}" sibTransId="{80AB5AC3-CE4E-47FF-BE58-24DF781282FB}"/>
    <dgm:cxn modelId="{FE70FD78-DCB8-48BB-941C-55910FE678B8}" type="presOf" srcId="{213999CE-0653-4874-B641-84C424694698}" destId="{1B8E6E85-650A-47A8-9375-0549D19EF119}" srcOrd="0" destOrd="0" presId="urn:microsoft.com/office/officeart/2005/8/layout/hierarchy4"/>
    <dgm:cxn modelId="{F051D059-50F4-4B26-8918-8BA3B92D99EC}" srcId="{F4138BAB-D712-4DB1-87D8-6D4843F24EB6}" destId="{77C7C767-06B2-4D89-B29D-2B73749EC78B}" srcOrd="0" destOrd="0" parTransId="{E68C009D-7C03-4EA3-A1BE-56324597CD8B}" sibTransId="{A0456C6F-B2A3-41E9-A79D-E0EFFA023370}"/>
    <dgm:cxn modelId="{0BEB5201-8BEB-4AC4-A83A-0476F2DAD08F}" srcId="{77C7C767-06B2-4D89-B29D-2B73749EC78B}" destId="{213999CE-0653-4874-B641-84C424694698}" srcOrd="0" destOrd="0" parTransId="{D3CCAC17-9394-4AC2-9203-BB2404FBB31A}" sibTransId="{2E1CBA8B-4A18-42EF-83E3-C3E3526EE953}"/>
    <dgm:cxn modelId="{871187B8-2BD1-4776-AD53-1403A978E56B}" type="presOf" srcId="{77C7C767-06B2-4D89-B29D-2B73749EC78B}" destId="{0773E1C0-D8EB-4CD0-8CDC-2F21CFEB530F}" srcOrd="0" destOrd="0" presId="urn:microsoft.com/office/officeart/2005/8/layout/hierarchy4"/>
    <dgm:cxn modelId="{4D98EB61-358C-4825-8DD9-E5FF067C07D3}" type="presOf" srcId="{F4138BAB-D712-4DB1-87D8-6D4843F24EB6}" destId="{4E3C6488-1BDA-4F75-8428-230A4A98FE33}" srcOrd="0" destOrd="0" presId="urn:microsoft.com/office/officeart/2005/8/layout/hierarchy4"/>
    <dgm:cxn modelId="{AD661FAB-E9C5-41D9-B5AD-FD31F0A0C164}" type="presParOf" srcId="{4E3C6488-1BDA-4F75-8428-230A4A98FE33}" destId="{C595B4F5-C5CB-4EAC-A920-4A07917A65DB}" srcOrd="0" destOrd="0" presId="urn:microsoft.com/office/officeart/2005/8/layout/hierarchy4"/>
    <dgm:cxn modelId="{9A9CA95C-0EFB-42E0-B703-6C79A4D06E27}" type="presParOf" srcId="{C595B4F5-C5CB-4EAC-A920-4A07917A65DB}" destId="{0773E1C0-D8EB-4CD0-8CDC-2F21CFEB530F}" srcOrd="0" destOrd="0" presId="urn:microsoft.com/office/officeart/2005/8/layout/hierarchy4"/>
    <dgm:cxn modelId="{4CB54090-0457-456F-8014-D3F9CD8335FC}" type="presParOf" srcId="{C595B4F5-C5CB-4EAC-A920-4A07917A65DB}" destId="{DC704A36-8DA4-4E21-9679-172C2442F718}" srcOrd="1" destOrd="0" presId="urn:microsoft.com/office/officeart/2005/8/layout/hierarchy4"/>
    <dgm:cxn modelId="{0780B638-F067-4C3B-A40B-5C07748697C3}" type="presParOf" srcId="{C595B4F5-C5CB-4EAC-A920-4A07917A65DB}" destId="{3C5BB9B8-0114-4577-9F3B-298E91778967}" srcOrd="2" destOrd="0" presId="urn:microsoft.com/office/officeart/2005/8/layout/hierarchy4"/>
    <dgm:cxn modelId="{47B5E343-1E08-49D5-943C-B899DCE575A5}" type="presParOf" srcId="{3C5BB9B8-0114-4577-9F3B-298E91778967}" destId="{BEE4884E-E4FA-402B-B560-7398654B9CA9}" srcOrd="0" destOrd="0" presId="urn:microsoft.com/office/officeart/2005/8/layout/hierarchy4"/>
    <dgm:cxn modelId="{58A95C2F-57D3-4DA2-820F-08ACC2C30256}" type="presParOf" srcId="{BEE4884E-E4FA-402B-B560-7398654B9CA9}" destId="{1B8E6E85-650A-47A8-9375-0549D19EF119}" srcOrd="0" destOrd="0" presId="urn:microsoft.com/office/officeart/2005/8/layout/hierarchy4"/>
    <dgm:cxn modelId="{C763BA3D-7216-43D7-AFE7-02460169A6A5}" type="presParOf" srcId="{BEE4884E-E4FA-402B-B560-7398654B9CA9}" destId="{59A694C4-4518-4DCA-B91B-72C658378A29}" srcOrd="1" destOrd="0" presId="urn:microsoft.com/office/officeart/2005/8/layout/hierarchy4"/>
    <dgm:cxn modelId="{A1A6A161-D894-4D30-B10A-7F1DF7F9001C}" type="presParOf" srcId="{BEE4884E-E4FA-402B-B560-7398654B9CA9}" destId="{9F5FE601-6467-41D4-A90F-2AD982783ACB}" srcOrd="2" destOrd="0" presId="urn:microsoft.com/office/officeart/2005/8/layout/hierarchy4"/>
    <dgm:cxn modelId="{AAAD3EC5-BB12-4B59-B94E-98CEA41B1650}" type="presParOf" srcId="{9F5FE601-6467-41D4-A90F-2AD982783ACB}" destId="{51D36AA2-CAE5-4C66-95CD-6D1C42AEB3D9}" srcOrd="0" destOrd="0" presId="urn:microsoft.com/office/officeart/2005/8/layout/hierarchy4"/>
    <dgm:cxn modelId="{4B94626F-D1AC-4C90-8C75-DFB61B4AFE59}" type="presParOf" srcId="{51D36AA2-CAE5-4C66-95CD-6D1C42AEB3D9}" destId="{F4DAD50D-8DEC-40A6-B147-3AB63DE2E7B7}" srcOrd="0" destOrd="0" presId="urn:microsoft.com/office/officeart/2005/8/layout/hierarchy4"/>
    <dgm:cxn modelId="{3FAD1A9C-F42F-4BBA-9EA9-824F1BB5AFC7}" type="presParOf" srcId="{51D36AA2-CAE5-4C66-95CD-6D1C42AEB3D9}" destId="{ED00AA1C-E6E9-4388-A3FB-F7BABDB8D77B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aoliuyang.sun\桌面\90cc858b6759d8c9f703a6f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4544" y="2708920"/>
            <a:ext cx="9468544" cy="1008112"/>
          </a:xfrm>
          <a:solidFill>
            <a:schemeClr val="tx1">
              <a:alpha val="41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新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带来的创意大爆炸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caoliuyang.sun\桌面\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232" y="0"/>
            <a:ext cx="6912768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 HTML5</a:t>
            </a:r>
            <a:r>
              <a:rPr lang="zh-CN" altLang="en-US" dirty="0" smtClean="0">
                <a:solidFill>
                  <a:schemeClr val="bg1"/>
                </a:solidFill>
              </a:rPr>
              <a:t>“难”吗？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caoliuyang.sun\桌面\fewdf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5776" y="1916832"/>
            <a:ext cx="1188720" cy="1392702"/>
          </a:xfrm>
          <a:prstGeom prst="rect">
            <a:avLst/>
          </a:prstGeom>
          <a:noFill/>
        </p:spPr>
      </p:pic>
      <p:pic>
        <p:nvPicPr>
          <p:cNvPr id="8195" name="Picture 3" descr="C:\Documents and Settings\caoliuyang.sun\桌面\2010831101622212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3645024"/>
            <a:ext cx="3243263" cy="25177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92080" y="227687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HTML4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4581128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HTML5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兼容</a:t>
            </a:r>
            <a:r>
              <a:rPr lang="en-US" altLang="zh-CN" dirty="0" smtClean="0">
                <a:latin typeface="+mj-ea"/>
              </a:rPr>
              <a:t>HTML4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“会不会”与“知不知道”</a:t>
            </a:r>
            <a:endParaRPr lang="zh-CN" altLang="en-US" dirty="0"/>
          </a:p>
        </p:txBody>
      </p:sp>
      <p:pic>
        <p:nvPicPr>
          <p:cNvPr id="9219" name="Picture 3" descr="C:\Documents and Settings\caoliuyang.sun\桌面\779917_15534800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1408906"/>
            <a:ext cx="4317771" cy="544909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765175"/>
          <a:ext cx="8229600" cy="53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395536" y="404664"/>
          <a:ext cx="835292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395536" y="404664"/>
          <a:ext cx="835292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aoliuyang.sun\桌面\surf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 Html5</a:t>
            </a:r>
            <a:r>
              <a:rPr lang="zh-CN" altLang="en-US" dirty="0" smtClean="0">
                <a:solidFill>
                  <a:schemeClr val="bg1"/>
                </a:solidFill>
              </a:rPr>
              <a:t>给传统前端开发带来的冲击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323528" y="548680"/>
          <a:ext cx="8352928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539552" y="1628800"/>
          <a:ext cx="38884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4788024" y="1628800"/>
          <a:ext cx="367240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9712" y="76470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HTML4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76470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HTML5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caoliuyang.sun\桌面\图片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267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908720"/>
            <a:ext cx="5220072" cy="720079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最佳实践需要重新摸索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am I ?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39952" y="1484313"/>
            <a:ext cx="4824536" cy="4783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 b="1" dirty="0" smtClean="0">
                <a:latin typeface="Calibri" pitchFamily="34" charset="0"/>
              </a:rPr>
              <a:t>姓名</a:t>
            </a:r>
            <a:r>
              <a:rPr lang="zh-CN" altLang="en-US" sz="2000" b="1" dirty="0">
                <a:latin typeface="Calibri" pitchFamily="34" charset="0"/>
              </a:rPr>
              <a:t>：曹刘阳 （阿当）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 smtClean="0">
                <a:latin typeface="Calibri" pitchFamily="34" charset="0"/>
              </a:rPr>
              <a:t>Blog  :   http</a:t>
            </a:r>
            <a:r>
              <a:rPr lang="en-US" altLang="zh-CN" sz="2000" b="1" dirty="0">
                <a:latin typeface="Calibri" pitchFamily="34" charset="0"/>
              </a:rPr>
              <a:t>://www.hi.baidu.com/cly84920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 smtClean="0">
                <a:latin typeface="Calibri" pitchFamily="34" charset="0"/>
              </a:rPr>
              <a:t>Email  : cly84920@gmail.com</a:t>
            </a:r>
            <a:endParaRPr lang="en-US" altLang="zh-CN" sz="20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 b="1" dirty="0" smtClean="0">
                <a:latin typeface="Calibri" pitchFamily="34" charset="0"/>
              </a:rPr>
              <a:t>微博  </a:t>
            </a:r>
            <a:r>
              <a:rPr lang="en-US" altLang="zh-CN" sz="2000" b="1" dirty="0" smtClean="0">
                <a:latin typeface="Calibri" pitchFamily="34" charset="0"/>
              </a:rPr>
              <a:t>:  @</a:t>
            </a:r>
            <a:r>
              <a:rPr lang="zh-CN" altLang="en-US" sz="2000" b="1" dirty="0" smtClean="0">
                <a:latin typeface="Calibri" pitchFamily="34" charset="0"/>
              </a:rPr>
              <a:t>真阿当</a:t>
            </a:r>
            <a:endParaRPr lang="zh-CN" altLang="en-US" sz="20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 b="1" dirty="0">
              <a:latin typeface="Calibri" pitchFamily="34" charset="0"/>
            </a:endParaRPr>
          </a:p>
        </p:txBody>
      </p:sp>
      <p:pic>
        <p:nvPicPr>
          <p:cNvPr id="5" name="Picture 5" descr="20872391-1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557338"/>
            <a:ext cx="3657600" cy="4705350"/>
          </a:xfrm>
          <a:prstGeom prst="rect">
            <a:avLst/>
          </a:prstGeom>
          <a:noFill/>
        </p:spPr>
      </p:pic>
      <p:pic>
        <p:nvPicPr>
          <p:cNvPr id="1026" name="Picture 2" descr="C:\Documents and Settings\caoliuyang.sun\桌面\创新院final-logo-12－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3928" y="5085184"/>
            <a:ext cx="3698558" cy="86409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ocuments and Settings\caoliuyang.sun\桌面\7-qwefhqwgfqwg (279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243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>
              <a:alpha val="46000"/>
            </a:schemeClr>
          </a:solidFill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  新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带来的无限可能性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能排出的组合：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能排出的组合：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 descr="C:\Documents and Settings\caoliuyang.sun\桌面\116461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8557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51920" y="1484784"/>
            <a:ext cx="1261884" cy="52322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canvas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484784"/>
            <a:ext cx="1800493" cy="52322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黑体" pitchFamily="2" charset="-122"/>
                <a:ea typeface="黑体" pitchFamily="2" charset="-122"/>
              </a:rPr>
              <a:t>websocket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1340768"/>
            <a:ext cx="1800493" cy="52322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transform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5877272"/>
            <a:ext cx="8424936" cy="76944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HTML5</a:t>
            </a:r>
            <a:r>
              <a:rPr lang="zh-CN" altLang="en-US" sz="4400" dirty="0" smtClean="0"/>
              <a:t>引爆创意的三巨头</a:t>
            </a:r>
            <a:endParaRPr lang="zh-CN" altLang="en-US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caoliuyang.sun\桌面\200801190204173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2348880"/>
            <a:ext cx="2903314" cy="3130682"/>
          </a:xfrm>
          <a:prstGeom prst="rect">
            <a:avLst/>
          </a:prstGeom>
          <a:noFill/>
        </p:spPr>
      </p:pic>
      <p:sp>
        <p:nvSpPr>
          <p:cNvPr id="8" name="左箭头 7"/>
          <p:cNvSpPr/>
          <p:nvPr/>
        </p:nvSpPr>
        <p:spPr>
          <a:xfrm>
            <a:off x="1763688" y="465313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508104" y="22048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248" y="2060848"/>
            <a:ext cx="2088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严谨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6531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创造力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工程师的两面性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caoliuyang.sun\桌面\200801190204173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03785" y="476672"/>
            <a:ext cx="5207570" cy="5615392"/>
          </a:xfrm>
          <a:prstGeom prst="rect">
            <a:avLst/>
          </a:prstGeom>
          <a:noFill/>
        </p:spPr>
      </p:pic>
      <p:sp>
        <p:nvSpPr>
          <p:cNvPr id="9" name="右箭头 8"/>
          <p:cNvSpPr/>
          <p:nvPr/>
        </p:nvSpPr>
        <p:spPr>
          <a:xfrm>
            <a:off x="2987824" y="6206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404664"/>
            <a:ext cx="3888432" cy="619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严谨</a:t>
            </a:r>
            <a:endParaRPr lang="en-US" altLang="zh-CN" sz="44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代码可读性高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健壮性高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高内聚低耦合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玩转语言特性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框架的掌握程度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调试能力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开发工具的熟练度</a:t>
            </a:r>
            <a:endParaRPr lang="zh-CN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箭头 7"/>
          <p:cNvSpPr/>
          <p:nvPr/>
        </p:nvSpPr>
        <p:spPr>
          <a:xfrm>
            <a:off x="3779912" y="486916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3568" y="2132856"/>
            <a:ext cx="4320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看到表象，思考实现原理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组合旧的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，思考新的用法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思考新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的应用场景</a:t>
            </a:r>
            <a:endParaRPr lang="en-US" altLang="zh-CN" sz="2400" dirty="0" smtClean="0">
              <a:latin typeface="+mn-ea"/>
            </a:endParaRPr>
          </a:p>
          <a:p>
            <a:endParaRPr lang="en-US" altLang="zh-CN" sz="44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创造力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3" descr="C:\Documents and Settings\caoliuyang.sun\桌面\200801190204173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215" y="548680"/>
            <a:ext cx="5207570" cy="561539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caoliuyang.sun\桌面\200801190204173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2348880"/>
            <a:ext cx="2903314" cy="3130682"/>
          </a:xfrm>
          <a:prstGeom prst="rect">
            <a:avLst/>
          </a:prstGeom>
          <a:noFill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科学家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艺术家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115212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聊天室</a:t>
            </a:r>
            <a:r>
              <a:rPr lang="en-US" altLang="zh-CN" sz="5400" dirty="0" smtClean="0"/>
              <a:t>demo</a:t>
            </a:r>
            <a:r>
              <a:rPr lang="zh-CN" altLang="en-US" sz="5400" dirty="0" smtClean="0"/>
              <a:t>演示</a:t>
            </a:r>
            <a:endParaRPr lang="en-US" altLang="zh-CN" sz="5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2" name="Picture 2" descr="C:\Documents and Settings\caoliuyang.sun\桌面\fdsafdsfw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916832"/>
            <a:ext cx="7962900" cy="41052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149080"/>
            <a:ext cx="8229600" cy="16847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8800" dirty="0" smtClean="0"/>
              <a:t>Q &amp; A</a:t>
            </a:r>
            <a:endParaRPr lang="zh-CN" altLang="en-US" sz="8800" dirty="0"/>
          </a:p>
        </p:txBody>
      </p:sp>
      <p:pic>
        <p:nvPicPr>
          <p:cNvPr id="6146" name="Picture 2" descr="C:\Documents and Settings\caoliuyang.sun\桌面\12930BW12P-339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692696"/>
            <a:ext cx="3251200" cy="3251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en-US" altLang="zh-CN" dirty="0" smtClean="0"/>
              <a:t>HTML4</a:t>
            </a:r>
            <a:r>
              <a:rPr lang="zh-CN" altLang="en-US" dirty="0" smtClean="0"/>
              <a:t>底层</a:t>
            </a:r>
            <a:r>
              <a:rPr lang="en-US" altLang="zh-CN" dirty="0" smtClean="0"/>
              <a:t>API</a:t>
            </a:r>
            <a:r>
              <a:rPr lang="zh-CN" altLang="en-US" dirty="0"/>
              <a:t>给</a:t>
            </a:r>
            <a:r>
              <a:rPr lang="zh-CN" altLang="en-US" dirty="0" smtClean="0"/>
              <a:t>创意的局限性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HTML5</a:t>
            </a:r>
            <a:r>
              <a:rPr lang="zh-CN" altLang="en-US" dirty="0" smtClean="0"/>
              <a:t>“难”吗？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HTML5</a:t>
            </a:r>
            <a:r>
              <a:rPr lang="zh-CN" altLang="en-US" dirty="0" smtClean="0"/>
              <a:t>给传统前端开发带来的冲击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带来的无限可能性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8800" dirty="0" smtClean="0"/>
          </a:p>
          <a:p>
            <a:pPr algn="ctr">
              <a:buNone/>
            </a:pPr>
            <a:r>
              <a:rPr lang="en-US" altLang="zh-CN" sz="8800" dirty="0" smtClean="0"/>
              <a:t>THANK  YOU</a:t>
            </a:r>
            <a:endParaRPr lang="zh-CN" altLang="en-US" sz="8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Documents and Settings\caoliuyang.sun\桌面\P1020132_11207048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1143000"/>
          </a:xfrm>
          <a:solidFill>
            <a:schemeClr val="bg1">
              <a:alpha val="88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/>
              <a:t>HTML4</a:t>
            </a:r>
            <a:r>
              <a:rPr lang="zh-CN" altLang="en-US" dirty="0" smtClean="0"/>
              <a:t>底层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给创意的局限性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caoliuyang.sun\桌面\b1ad580cadac488263d986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852936"/>
            <a:ext cx="5760640" cy="720080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思想有多远，我们就能走多远？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3059832" y="1988840"/>
          <a:ext cx="2711624" cy="35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大括号 6"/>
          <p:cNvSpPr/>
          <p:nvPr/>
        </p:nvSpPr>
        <p:spPr>
          <a:xfrm>
            <a:off x="6012160" y="2348880"/>
            <a:ext cx="720080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6012160" y="4509120"/>
            <a:ext cx="648072" cy="93610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76256" y="270892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前端开发工程师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47251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Picture 3" descr="browser_co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477" y="4477835"/>
            <a:ext cx="1738275" cy="1255421"/>
          </a:xfrm>
          <a:prstGeom prst="rect">
            <a:avLst/>
          </a:prstGeom>
          <a:noFill/>
        </p:spPr>
      </p:pic>
      <p:pic>
        <p:nvPicPr>
          <p:cNvPr id="2050" name="Picture 2" descr="C:\Documents and Settings\caoliuyang.sun\桌面\index.html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568" y="3239506"/>
            <a:ext cx="1584176" cy="1125598"/>
          </a:xfrm>
          <a:prstGeom prst="rect">
            <a:avLst/>
          </a:prstGeom>
          <a:noFill/>
        </p:spPr>
      </p:pic>
      <p:pic>
        <p:nvPicPr>
          <p:cNvPr id="2053" name="Picture 5" descr="C:\Documents and Settings\caoliuyang.sun\桌面\logo_hom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7544" y="1916832"/>
            <a:ext cx="1019175" cy="409575"/>
          </a:xfrm>
          <a:prstGeom prst="rect">
            <a:avLst/>
          </a:prstGeom>
          <a:noFill/>
        </p:spPr>
      </p:pic>
      <p:pic>
        <p:nvPicPr>
          <p:cNvPr id="2055" name="Picture 7" descr="C:\Documents and Settings\caoliuyang.sun\My Documents\My Pictures\T1iQhUXnxpXXXXXXXX-171-48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47664" y="2060848"/>
            <a:ext cx="1026114" cy="288032"/>
          </a:xfrm>
          <a:prstGeom prst="rect">
            <a:avLst/>
          </a:prstGeom>
          <a:noFill/>
        </p:spPr>
      </p:pic>
      <p:pic>
        <p:nvPicPr>
          <p:cNvPr id="2056" name="Picture 8" descr="C:\Documents and Settings\caoliuyang.sun\My Documents\My Pictures\yahoo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5576" y="2392085"/>
            <a:ext cx="1440160" cy="432048"/>
          </a:xfrm>
          <a:prstGeom prst="rect">
            <a:avLst/>
          </a:prstGeom>
          <a:noFill/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前端的分层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0" y="836712"/>
            <a:ext cx="4402832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800" dirty="0" smtClean="0"/>
              <a:t>没有</a:t>
            </a:r>
            <a:endParaRPr lang="en-US" altLang="zh-CN" sz="4800" dirty="0" smtClean="0"/>
          </a:p>
          <a:p>
            <a:pPr>
              <a:buNone/>
            </a:pPr>
            <a:r>
              <a:rPr lang="en-US" altLang="zh-CN" dirty="0" smtClean="0"/>
              <a:t>drag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animate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selector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>
              <a:buNone/>
            </a:pPr>
            <a:endParaRPr lang="en-US" altLang="zh-CN" sz="66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4800" dirty="0" smtClean="0"/>
              <a:t>我自己来封装</a:t>
            </a:r>
            <a:endParaRPr lang="en-US" altLang="zh-CN" sz="4800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8" name="Picture 2" descr="C:\Documents and Settings\caoliuyang.sun\桌面\xinsrc_30201041416386562205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980728"/>
            <a:ext cx="3333750" cy="46672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476672"/>
            <a:ext cx="4186808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800" dirty="0" smtClean="0"/>
              <a:t>可是</a:t>
            </a:r>
            <a:endParaRPr lang="en-US" altLang="zh-CN" sz="4800" dirty="0" smtClean="0"/>
          </a:p>
          <a:p>
            <a:pPr>
              <a:buNone/>
            </a:pPr>
            <a:r>
              <a:rPr lang="zh-CN" altLang="en-US" dirty="0" smtClean="0"/>
              <a:t>多文件框选</a:t>
            </a: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影</a:t>
            </a:r>
            <a:r>
              <a:rPr lang="zh-CN" altLang="en-US" dirty="0"/>
              <a:t>音</a:t>
            </a:r>
            <a:r>
              <a:rPr lang="zh-CN" altLang="en-US" dirty="0" smtClean="0"/>
              <a:t>播放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复杂动画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画布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摄像头控制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  <p:pic>
        <p:nvPicPr>
          <p:cNvPr id="5123" name="Picture 3" descr="C:\Documents and Settings\caoliuyang.sun\桌面\f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9500"/>
            <a:ext cx="6273800" cy="57785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7486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dirty="0" smtClean="0">
                <a:latin typeface="+mj-ea"/>
                <a:ea typeface="+mj-ea"/>
              </a:rPr>
              <a:t>我们需要借助</a:t>
            </a:r>
            <a:r>
              <a:rPr lang="en-US" altLang="zh-CN" sz="4400" dirty="0" smtClean="0">
                <a:latin typeface="+mj-ea"/>
                <a:ea typeface="+mj-ea"/>
              </a:rPr>
              <a:t>flash</a:t>
            </a:r>
            <a:r>
              <a:rPr lang="zh-CN" altLang="en-US" sz="4400" dirty="0" smtClean="0">
                <a:latin typeface="+mj-ea"/>
                <a:ea typeface="+mj-ea"/>
              </a:rPr>
              <a:t>的力量</a:t>
            </a:r>
            <a:endParaRPr lang="zh-CN" altLang="en-US" sz="4400" dirty="0">
              <a:latin typeface="+mj-ea"/>
              <a:ea typeface="+mj-ea"/>
            </a:endParaRPr>
          </a:p>
        </p:txBody>
      </p:sp>
      <p:pic>
        <p:nvPicPr>
          <p:cNvPr id="6148" name="Picture 4" descr="C:\Documents and Settings\caoliuyang.sun\桌面\20100524-af068e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051466"/>
            <a:ext cx="6408712" cy="480653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747</TotalTime>
  <Words>413</Words>
  <Application>Microsoft Office PowerPoint</Application>
  <PresentationFormat>全屏显示(4:3)</PresentationFormat>
  <Paragraphs>142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HTML5新API带来的创意大爆炸</vt:lpstr>
      <vt:lpstr>Who am I ?</vt:lpstr>
      <vt:lpstr>大纲</vt:lpstr>
      <vt:lpstr>  HTML4底层API给创意的局限性</vt:lpstr>
      <vt:lpstr>幻灯片 5</vt:lpstr>
      <vt:lpstr>前端的分层</vt:lpstr>
      <vt:lpstr>幻灯片 7</vt:lpstr>
      <vt:lpstr>幻灯片 8</vt:lpstr>
      <vt:lpstr>幻灯片 9</vt:lpstr>
      <vt:lpstr>  HTML5“难”吗？</vt:lpstr>
      <vt:lpstr>兼容HTML4</vt:lpstr>
      <vt:lpstr>“会不会”与“知不知道”</vt:lpstr>
      <vt:lpstr>幻灯片 13</vt:lpstr>
      <vt:lpstr>幻灯片 14</vt:lpstr>
      <vt:lpstr>幻灯片 15</vt:lpstr>
      <vt:lpstr>  Html5给传统前端开发带来的冲击</vt:lpstr>
      <vt:lpstr>幻灯片 17</vt:lpstr>
      <vt:lpstr>幻灯片 18</vt:lpstr>
      <vt:lpstr>幻灯片 19</vt:lpstr>
      <vt:lpstr>  新API带来的无限可能性</vt:lpstr>
      <vt:lpstr>幻灯片 21</vt:lpstr>
      <vt:lpstr>幻灯片 22</vt:lpstr>
      <vt:lpstr>幻灯片 23</vt:lpstr>
      <vt:lpstr>工程师的两面性</vt:lpstr>
      <vt:lpstr>幻灯片 25</vt:lpstr>
      <vt:lpstr>幻灯片 26</vt:lpstr>
      <vt:lpstr>科学家 &amp;&amp; 艺术家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caoliuyang.sun</cp:lastModifiedBy>
  <cp:revision>245</cp:revision>
  <dcterms:modified xsi:type="dcterms:W3CDTF">2011-05-27T05:18:59Z</dcterms:modified>
</cp:coreProperties>
</file>