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9" r:id="rId4"/>
    <p:sldId id="280" r:id="rId5"/>
    <p:sldId id="282" r:id="rId6"/>
    <p:sldId id="278" r:id="rId7"/>
    <p:sldId id="295" r:id="rId8"/>
    <p:sldId id="281" r:id="rId9"/>
    <p:sldId id="296" r:id="rId10"/>
    <p:sldId id="297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77" r:id="rId24"/>
    <p:sldId id="276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95" autoAdjust="0"/>
    <p:restoredTop sz="94660"/>
  </p:normalViewPr>
  <p:slideViewPr>
    <p:cSldViewPr>
      <p:cViewPr varScale="1">
        <p:scale>
          <a:sx n="82" d="100"/>
          <a:sy n="82" d="100"/>
        </p:scale>
        <p:origin x="-1502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charlie.wj@gmail" TargetMode="External"/><Relationship Id="rId2" Type="http://schemas.openxmlformats.org/officeDocument/2006/relationships/hyperlink" Target="http://weibo.com/wjbecki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自动化即时战斗游戏解决方案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王 健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战斗结算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9109" y="1142984"/>
            <a:ext cx="7545782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2857496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战斗系统简要对象图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对象图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428604"/>
            <a:ext cx="8286808" cy="4525963"/>
          </a:xfrm>
        </p:spPr>
      </p:pic>
      <p:sp>
        <p:nvSpPr>
          <p:cNvPr id="8" name="TextBox 7"/>
          <p:cNvSpPr txBox="1"/>
          <p:nvPr/>
        </p:nvSpPr>
        <p:spPr>
          <a:xfrm>
            <a:off x="428596" y="5143512"/>
            <a:ext cx="45704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战斗管理器包含多个战斗对象；</a:t>
            </a:r>
            <a:endParaRPr lang="en-US" altLang="zh-CN" dirty="0" smtClean="0"/>
          </a:p>
          <a:p>
            <a:r>
              <a:rPr lang="zh-CN" altLang="en-US" dirty="0" smtClean="0"/>
              <a:t>战斗对象包含战场以及多个精灵对象引用；</a:t>
            </a:r>
            <a:endParaRPr lang="en-US" altLang="zh-CN" dirty="0" smtClean="0"/>
          </a:p>
          <a:p>
            <a:r>
              <a:rPr lang="zh-CN" altLang="en-US" dirty="0" smtClean="0"/>
              <a:t>精灵对象包含技能树以及多个魔法效果。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857496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战斗系统简要类图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战斗对象类图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8596" y="4714884"/>
            <a:ext cx="7196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游戏内会涉及到多种战斗模式，竞技场战斗，副本战斗，国战战斗</a:t>
            </a:r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均可由</a:t>
            </a:r>
            <a:r>
              <a:rPr lang="en-US" altLang="zh-CN" dirty="0" err="1" smtClean="0"/>
              <a:t>CBattle</a:t>
            </a:r>
            <a:r>
              <a:rPr lang="zh-CN" altLang="en-US" dirty="0" smtClean="0"/>
              <a:t>派生，保证扩展性。</a:t>
            </a:r>
            <a:endParaRPr lang="zh-CN" altLang="en-US" dirty="0"/>
          </a:p>
        </p:txBody>
      </p:sp>
      <p:pic>
        <p:nvPicPr>
          <p:cNvPr id="7" name="内容占位符 6" descr="战斗对象类图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472" y="1428736"/>
            <a:ext cx="8001056" cy="28575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战士对象类图</a:t>
            </a:r>
            <a:endParaRPr lang="zh-CN" altLang="en-US" dirty="0"/>
          </a:p>
        </p:txBody>
      </p:sp>
      <p:pic>
        <p:nvPicPr>
          <p:cNvPr id="4" name="内容占位符 3" descr="战士对象类图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10" y="1214422"/>
            <a:ext cx="7858180" cy="3990975"/>
          </a:xfrm>
        </p:spPr>
      </p:pic>
      <p:sp>
        <p:nvSpPr>
          <p:cNvPr id="5" name="TextBox 4"/>
          <p:cNvSpPr txBox="1"/>
          <p:nvPr/>
        </p:nvSpPr>
        <p:spPr>
          <a:xfrm>
            <a:off x="642910" y="5429264"/>
            <a:ext cx="75094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游戏里所涉及到的玩家，宠物，</a:t>
            </a:r>
            <a:r>
              <a:rPr lang="en-US" altLang="zh-CN" dirty="0" smtClean="0"/>
              <a:t>NPC</a:t>
            </a:r>
            <a:r>
              <a:rPr lang="zh-CN" altLang="en-US" dirty="0" smtClean="0"/>
              <a:t>，怪物，</a:t>
            </a:r>
            <a:r>
              <a:rPr lang="en-US" altLang="zh-CN" dirty="0" smtClean="0"/>
              <a:t>BOSS</a:t>
            </a:r>
            <a:r>
              <a:rPr lang="zh-CN" altLang="en-US" dirty="0" smtClean="0"/>
              <a:t>，均可由</a:t>
            </a:r>
            <a:r>
              <a:rPr lang="en-US" altLang="zh-CN" dirty="0" err="1" smtClean="0"/>
              <a:t>CSprite</a:t>
            </a:r>
            <a:r>
              <a:rPr lang="zh-CN" altLang="en-US" dirty="0" smtClean="0"/>
              <a:t>派生；</a:t>
            </a:r>
            <a:endParaRPr lang="en-US" altLang="zh-CN" dirty="0" smtClean="0"/>
          </a:p>
          <a:p>
            <a:r>
              <a:rPr lang="zh-CN" altLang="en-US" dirty="0" smtClean="0"/>
              <a:t>每种对象再设计对应的对象管理器（</a:t>
            </a:r>
            <a:r>
              <a:rPr lang="en-US" altLang="zh-CN" dirty="0" err="1" smtClean="0"/>
              <a:t>CObjectManager</a:t>
            </a:r>
            <a:r>
              <a:rPr lang="zh-CN" altLang="en-US" dirty="0" smtClean="0"/>
              <a:t>）进行统一管理；</a:t>
            </a:r>
            <a:endParaRPr lang="en-US" altLang="zh-CN" dirty="0" smtClean="0"/>
          </a:p>
          <a:p>
            <a:r>
              <a:rPr lang="zh-CN" altLang="en-US" dirty="0" smtClean="0"/>
              <a:t>至此，</a:t>
            </a:r>
            <a:r>
              <a:rPr lang="en-US" altLang="zh-CN" dirty="0" smtClean="0"/>
              <a:t>RPG</a:t>
            </a:r>
            <a:r>
              <a:rPr lang="zh-CN" altLang="en-US" dirty="0" smtClean="0"/>
              <a:t>游戏的基本对象体系可建立。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271462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难点解析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战士属性</a:t>
            </a:r>
            <a:r>
              <a:rPr lang="en-US" altLang="zh-CN" dirty="0" smtClean="0"/>
              <a:t>/</a:t>
            </a:r>
            <a:r>
              <a:rPr lang="zh-CN" altLang="en-US" dirty="0" smtClean="0"/>
              <a:t>状态结算机制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战士属性变化分为两部分：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1.</a:t>
            </a:r>
            <a:r>
              <a:rPr lang="zh-CN" altLang="en-US" dirty="0" smtClean="0"/>
              <a:t>基础属性变化，通过成长</a:t>
            </a:r>
            <a:r>
              <a:rPr lang="en-US" altLang="zh-CN" dirty="0" smtClean="0"/>
              <a:t>/</a:t>
            </a:r>
            <a:r>
              <a:rPr lang="zh-CN" altLang="en-US" dirty="0" smtClean="0"/>
              <a:t>升级，很简单，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</a:t>
            </a:r>
            <a:r>
              <a:rPr lang="zh-CN" altLang="en-US" dirty="0" smtClean="0"/>
              <a:t>略过；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2.</a:t>
            </a:r>
            <a:r>
              <a:rPr lang="zh-CN" altLang="en-US" dirty="0" smtClean="0"/>
              <a:t>加成属性</a:t>
            </a:r>
            <a:r>
              <a:rPr lang="en-US" altLang="zh-CN" dirty="0" smtClean="0"/>
              <a:t>/</a:t>
            </a:r>
            <a:r>
              <a:rPr lang="zh-CN" altLang="en-US" dirty="0" smtClean="0"/>
              <a:t>状态变化，装备穿戴或技能效</a:t>
            </a:r>
            <a:r>
              <a:rPr lang="en-US" altLang="zh-CN" dirty="0" smtClean="0"/>
              <a:t>   </a:t>
            </a:r>
          </a:p>
          <a:p>
            <a:pPr>
              <a:buNone/>
            </a:pPr>
            <a:r>
              <a:rPr lang="en-US" altLang="zh-CN" dirty="0" smtClean="0"/>
              <a:t>       </a:t>
            </a:r>
            <a:r>
              <a:rPr lang="zh-CN" altLang="en-US" dirty="0" smtClean="0"/>
              <a:t>果等，将抽象为统一的</a:t>
            </a:r>
            <a:r>
              <a:rPr lang="en-US" altLang="zh-CN" dirty="0" smtClean="0"/>
              <a:t>BUFF</a:t>
            </a:r>
            <a:r>
              <a:rPr lang="zh-CN" altLang="en-US" dirty="0" smtClean="0"/>
              <a:t>机制处理，万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</a:t>
            </a:r>
            <a:r>
              <a:rPr lang="zh-CN" altLang="en-US" dirty="0" smtClean="0"/>
              <a:t>能的</a:t>
            </a:r>
            <a:r>
              <a:rPr lang="en-US" altLang="zh-CN" dirty="0" smtClean="0"/>
              <a:t>BUFF</a:t>
            </a:r>
            <a:r>
              <a:rPr lang="zh-CN" altLang="en-US" dirty="0" smtClean="0"/>
              <a:t>将解决所有问题，</a:t>
            </a:r>
            <a:r>
              <a:rPr lang="en-US" altLang="zh-CN" dirty="0" smtClean="0"/>
              <a:t>BUFF</a:t>
            </a:r>
            <a:r>
              <a:rPr lang="zh-CN" altLang="en-US" dirty="0" smtClean="0"/>
              <a:t>的定义是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</a:t>
            </a:r>
            <a:r>
              <a:rPr lang="zh-CN" altLang="en-US" dirty="0" smtClean="0"/>
              <a:t>持续性效果，持续性可为永久或一段时间。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 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zh-CN" dirty="0" smtClean="0"/>
              <a:t>  3.BUFF</a:t>
            </a:r>
            <a:r>
              <a:rPr lang="zh-CN" altLang="en-US" dirty="0" smtClean="0"/>
              <a:t>机制：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</a:t>
            </a:r>
            <a:r>
              <a:rPr lang="zh-CN" altLang="en-US" dirty="0" smtClean="0"/>
              <a:t>一段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代码：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class </a:t>
            </a:r>
            <a:r>
              <a:rPr lang="en-US" altLang="zh-CN" dirty="0" err="1" smtClean="0"/>
              <a:t>CSprite</a:t>
            </a:r>
            <a:r>
              <a:rPr lang="en-US" altLang="zh-CN" dirty="0" smtClean="0"/>
              <a:t>:</a:t>
            </a:r>
          </a:p>
          <a:p>
            <a:pPr>
              <a:buNone/>
            </a:pPr>
            <a:r>
              <a:rPr lang="en-US" altLang="zh-CN" dirty="0" smtClean="0"/>
              <a:t>             </a:t>
            </a:r>
            <a:r>
              <a:rPr lang="en-US" altLang="zh-CN" dirty="0" err="1" smtClean="0"/>
              <a:t>self._dict_attrs</a:t>
            </a:r>
            <a:r>
              <a:rPr lang="en-US" altLang="zh-CN" dirty="0" smtClean="0"/>
              <a:t> = {}</a:t>
            </a:r>
          </a:p>
          <a:p>
            <a:pPr>
              <a:buNone/>
            </a:pPr>
            <a:r>
              <a:rPr lang="en-US" altLang="zh-CN" dirty="0" smtClean="0"/>
              <a:t>             def </a:t>
            </a:r>
            <a:r>
              <a:rPr lang="en-US" altLang="zh-CN" dirty="0" err="1" smtClean="0"/>
              <a:t>add_buff</a:t>
            </a:r>
            <a:r>
              <a:rPr lang="en-US" altLang="zh-CN" dirty="0" smtClean="0"/>
              <a:t>(self, </a:t>
            </a:r>
            <a:r>
              <a:rPr lang="en-US" altLang="zh-CN" dirty="0" err="1" smtClean="0"/>
              <a:t>buff_id</a:t>
            </a:r>
            <a:r>
              <a:rPr lang="en-US" altLang="zh-CN" dirty="0" smtClean="0"/>
              <a:t>): #</a:t>
            </a:r>
            <a:r>
              <a:rPr lang="zh-CN" altLang="en-US" dirty="0" smtClean="0"/>
              <a:t>添加某</a:t>
            </a:r>
            <a:r>
              <a:rPr lang="en-US" altLang="zh-CN" dirty="0" smtClean="0"/>
              <a:t>BUFF</a:t>
            </a:r>
            <a:r>
              <a:rPr lang="zh-CN" altLang="en-US" dirty="0" smtClean="0"/>
              <a:t>效果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       pass</a:t>
            </a:r>
          </a:p>
          <a:p>
            <a:pPr>
              <a:buNone/>
            </a:pPr>
            <a:r>
              <a:rPr lang="en-US" altLang="zh-CN" dirty="0" smtClean="0"/>
              <a:t>             def </a:t>
            </a:r>
            <a:r>
              <a:rPr lang="en-US" altLang="zh-CN" dirty="0" err="1" smtClean="0"/>
              <a:t>remove_buff</a:t>
            </a:r>
            <a:r>
              <a:rPr lang="en-US" altLang="zh-CN" dirty="0" smtClean="0"/>
              <a:t>(self, </a:t>
            </a:r>
            <a:r>
              <a:rPr lang="en-US" altLang="zh-CN" dirty="0" err="1" smtClean="0"/>
              <a:t>buff_id</a:t>
            </a:r>
            <a:r>
              <a:rPr lang="en-US" altLang="zh-CN" dirty="0" smtClean="0"/>
              <a:t>): #</a:t>
            </a:r>
            <a:r>
              <a:rPr lang="zh-CN" altLang="en-US" dirty="0" smtClean="0"/>
              <a:t>移除某</a:t>
            </a:r>
            <a:r>
              <a:rPr lang="en-US" altLang="zh-CN" dirty="0" smtClean="0"/>
              <a:t>BUFF</a:t>
            </a:r>
            <a:r>
              <a:rPr lang="zh-CN" altLang="en-US" dirty="0" smtClean="0"/>
              <a:t>效果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       pass</a:t>
            </a:r>
          </a:p>
          <a:p>
            <a:pPr>
              <a:buNone/>
            </a:pPr>
            <a:r>
              <a:rPr lang="en-US" altLang="zh-CN" dirty="0" smtClean="0"/>
              <a:t>             def </a:t>
            </a:r>
            <a:r>
              <a:rPr lang="en-US" altLang="zh-CN" dirty="0" err="1" smtClean="0"/>
              <a:t>settle_buffs</a:t>
            </a:r>
            <a:r>
              <a:rPr lang="en-US" altLang="zh-CN" dirty="0" smtClean="0"/>
              <a:t>(self):#</a:t>
            </a:r>
            <a:r>
              <a:rPr lang="zh-CN" altLang="en-US" dirty="0" smtClean="0"/>
              <a:t>结算</a:t>
            </a:r>
            <a:r>
              <a:rPr lang="en-US" altLang="zh-CN" dirty="0" smtClean="0"/>
              <a:t>BUFF</a:t>
            </a:r>
            <a:r>
              <a:rPr lang="zh-CN" altLang="en-US" dirty="0" smtClean="0"/>
              <a:t>效果，过期删除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       pass</a:t>
            </a:r>
          </a:p>
          <a:p>
            <a:pPr>
              <a:buNone/>
            </a:pPr>
            <a:r>
              <a:rPr lang="en-US" altLang="zh-CN" dirty="0" smtClean="0"/>
              <a:t>	       def </a:t>
            </a:r>
            <a:r>
              <a:rPr lang="en-US" altLang="zh-CN" dirty="0" err="1" smtClean="0"/>
              <a:t>calc_buff_effect</a:t>
            </a:r>
            <a:r>
              <a:rPr lang="en-US" altLang="zh-CN" dirty="0" smtClean="0"/>
              <a:t>(self, key):#</a:t>
            </a:r>
            <a:r>
              <a:rPr lang="zh-CN" altLang="en-US" dirty="0" smtClean="0"/>
              <a:t>计算某种属性对应的</a:t>
            </a:r>
            <a:r>
              <a:rPr lang="en-US" altLang="zh-CN" dirty="0" smtClean="0"/>
              <a:t>BUFF</a:t>
            </a:r>
            <a:r>
              <a:rPr lang="zh-CN" altLang="en-US" dirty="0" smtClean="0"/>
              <a:t>效果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       pass</a:t>
            </a:r>
          </a:p>
          <a:p>
            <a:pPr>
              <a:buNone/>
            </a:pPr>
            <a:r>
              <a:rPr lang="en-US" altLang="zh-CN" dirty="0" smtClean="0"/>
              <a:t>             def </a:t>
            </a:r>
            <a:r>
              <a:rPr lang="en-US" altLang="zh-CN" dirty="0" err="1" smtClean="0"/>
              <a:t>get_final_attr</a:t>
            </a:r>
            <a:r>
              <a:rPr lang="en-US" altLang="zh-CN" dirty="0" smtClean="0"/>
              <a:t>(self, key):#</a:t>
            </a:r>
            <a:r>
              <a:rPr lang="zh-CN" altLang="en-US" dirty="0" smtClean="0"/>
              <a:t>获取某种属性最终值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       </a:t>
            </a:r>
            <a:r>
              <a:rPr lang="en-US" altLang="zh-CN" dirty="0" err="1" smtClean="0"/>
              <a:t>self.settle_buffs</a:t>
            </a:r>
            <a:r>
              <a:rPr lang="en-US" altLang="zh-CN" dirty="0" smtClean="0"/>
              <a:t>()#</a:t>
            </a:r>
            <a:r>
              <a:rPr lang="zh-CN" altLang="en-US" dirty="0" smtClean="0"/>
              <a:t>先结算，去除过期</a:t>
            </a:r>
            <a:r>
              <a:rPr lang="en-US" altLang="zh-CN" dirty="0" smtClean="0"/>
              <a:t>BUFF</a:t>
            </a:r>
          </a:p>
          <a:p>
            <a:pPr>
              <a:buNone/>
            </a:pPr>
            <a:r>
              <a:rPr lang="en-US" altLang="zh-CN" dirty="0" smtClean="0"/>
              <a:t>                     #</a:t>
            </a:r>
            <a:r>
              <a:rPr lang="zh-CN" altLang="en-US" dirty="0" smtClean="0"/>
              <a:t>返回基础属性值</a:t>
            </a:r>
            <a:r>
              <a:rPr lang="en-US" altLang="zh-CN" dirty="0" smtClean="0"/>
              <a:t>+BUFF</a:t>
            </a:r>
            <a:r>
              <a:rPr lang="zh-CN" altLang="en-US" dirty="0" smtClean="0"/>
              <a:t>效果值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       return </a:t>
            </a:r>
            <a:r>
              <a:rPr lang="en-US" altLang="zh-CN" dirty="0" err="1" smtClean="0"/>
              <a:t>self._dict_attrs</a:t>
            </a:r>
            <a:r>
              <a:rPr lang="en-US" altLang="zh-CN" dirty="0" smtClean="0"/>
              <a:t>[key]  + </a:t>
            </a:r>
            <a:r>
              <a:rPr lang="en-US" altLang="zh-CN" dirty="0" err="1" smtClean="0"/>
              <a:t>self.calc_buff_effect</a:t>
            </a:r>
            <a:r>
              <a:rPr lang="en-US" altLang="zh-CN" dirty="0" smtClean="0"/>
              <a:t>(key)   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</a:t>
            </a:r>
            <a:r>
              <a:rPr lang="zh-CN" altLang="en-US" dirty="0" smtClean="0"/>
              <a:t>战士的状态也可抽象为属性处理，无非是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&gt;0</a:t>
            </a:r>
            <a:r>
              <a:rPr lang="zh-CN" altLang="en-US" dirty="0" smtClean="0"/>
              <a:t>的两种值，转为</a:t>
            </a:r>
            <a:r>
              <a:rPr lang="en-US" altLang="zh-CN" dirty="0" smtClean="0"/>
              <a:t>BOOL</a:t>
            </a:r>
            <a:r>
              <a:rPr lang="zh-CN" altLang="en-US" dirty="0" smtClean="0"/>
              <a:t>， 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</a:t>
            </a:r>
            <a:r>
              <a:rPr lang="zh-CN" altLang="en-US" dirty="0" smtClean="0"/>
              <a:t>即是</a:t>
            </a:r>
            <a:r>
              <a:rPr lang="en-US" altLang="zh-CN" dirty="0" smtClean="0"/>
              <a:t>True/False</a:t>
            </a:r>
            <a:r>
              <a:rPr lang="zh-CN" altLang="en-US" dirty="0" smtClean="0"/>
              <a:t>，根据不同的状态进入不同的战斗公式分支处理。</a:t>
            </a:r>
            <a:r>
              <a:rPr lang="en-US" altLang="zh-CN" dirty="0" smtClean="0"/>
              <a:t>       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战斗攻击队列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840303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由于攻击速度在战斗过程中可变，则需要动态维护攻击队列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</a:t>
            </a:r>
            <a:r>
              <a:rPr lang="zh-CN" altLang="en-US" dirty="0" smtClean="0"/>
              <a:t>采用列表保存所有战士下次攻击时间戳</a:t>
            </a:r>
            <a:r>
              <a:rPr lang="zh-CN" altLang="en-US" dirty="0" smtClean="0"/>
              <a:t>，并</a:t>
            </a:r>
            <a:r>
              <a:rPr lang="zh-CN" altLang="en-US" dirty="0" smtClean="0"/>
              <a:t>进行</a:t>
            </a:r>
            <a:r>
              <a:rPr lang="zh-CN" altLang="en-US" dirty="0" smtClean="0"/>
              <a:t>升序排列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         </a:t>
            </a:r>
            <a:r>
              <a:rPr lang="zh-CN" altLang="en-US" dirty="0" smtClean="0"/>
              <a:t>战士</a:t>
            </a:r>
            <a:r>
              <a:rPr lang="en-US" altLang="zh-CN" dirty="0" smtClean="0"/>
              <a:t>A</a:t>
            </a:r>
            <a:r>
              <a:rPr lang="zh-CN" altLang="en-US" dirty="0" smtClean="0"/>
              <a:t>：攻击速度为</a:t>
            </a:r>
            <a:r>
              <a:rPr lang="en-US" altLang="zh-CN" dirty="0" smtClean="0"/>
              <a:t>6</a:t>
            </a:r>
            <a:r>
              <a:rPr lang="zh-CN" altLang="en-US" dirty="0" smtClean="0"/>
              <a:t>，下次攻击时间戳为</a:t>
            </a:r>
            <a:r>
              <a:rPr lang="en-US" altLang="zh-CN" dirty="0" smtClean="0"/>
              <a:t>6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         </a:t>
            </a:r>
            <a:r>
              <a:rPr lang="zh-CN" altLang="en-US" dirty="0" smtClean="0"/>
              <a:t>战士</a:t>
            </a:r>
            <a:r>
              <a:rPr lang="en-US" altLang="zh-CN" dirty="0" smtClean="0"/>
              <a:t>B</a:t>
            </a:r>
            <a:r>
              <a:rPr lang="zh-CN" altLang="en-US" dirty="0" smtClean="0"/>
              <a:t>：攻击速度为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，下次攻击时间戳为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         </a:t>
            </a:r>
            <a:r>
              <a:rPr lang="zh-CN" altLang="en-US" dirty="0" smtClean="0"/>
              <a:t>战士</a:t>
            </a:r>
            <a:r>
              <a:rPr lang="en-US" altLang="zh-CN" dirty="0" smtClean="0"/>
              <a:t>C</a:t>
            </a:r>
            <a:r>
              <a:rPr lang="zh-CN" altLang="en-US" dirty="0" smtClean="0"/>
              <a:t>：攻击速度为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，下次攻击时间戳为</a:t>
            </a:r>
            <a:r>
              <a:rPr lang="en-US" altLang="zh-CN" dirty="0" smtClean="0"/>
              <a:t>5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         </a:t>
            </a:r>
            <a:r>
              <a:rPr lang="zh-CN" altLang="en-US" dirty="0" smtClean="0"/>
              <a:t>攻击队列为</a:t>
            </a:r>
            <a:r>
              <a:rPr lang="en-US" altLang="zh-CN" dirty="0" smtClean="0"/>
              <a:t>[6,4,5]</a:t>
            </a:r>
            <a:r>
              <a:rPr lang="zh-CN" altLang="en-US" dirty="0" smtClean="0"/>
              <a:t>，排序后，</a:t>
            </a:r>
            <a:r>
              <a:rPr lang="en-US" altLang="zh-CN" dirty="0" smtClean="0"/>
              <a:t>[4,5,6]</a:t>
            </a:r>
            <a:r>
              <a:rPr lang="zh-CN" altLang="en-US" dirty="0" smtClean="0"/>
              <a:t>，攻击顺序</a:t>
            </a:r>
            <a:r>
              <a:rPr lang="en-US" altLang="zh-CN" dirty="0" smtClean="0"/>
              <a:t>B,C</a:t>
            </a:r>
            <a:r>
              <a:rPr lang="en-US" altLang="zh-CN" dirty="0" smtClean="0"/>
              <a:t>,</a:t>
            </a:r>
            <a:r>
              <a:rPr lang="en-US" altLang="zh-CN" dirty="0" smtClean="0"/>
              <a:t>A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        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</a:t>
            </a:r>
            <a:r>
              <a:rPr lang="zh-CN" altLang="en-US" dirty="0" smtClean="0"/>
              <a:t>首</a:t>
            </a:r>
            <a:r>
              <a:rPr lang="zh-CN" altLang="en-US" dirty="0" smtClean="0"/>
              <a:t>次</a:t>
            </a:r>
            <a:r>
              <a:rPr lang="zh-CN" altLang="en-US" dirty="0" smtClean="0"/>
              <a:t>战斗循环，弹出表头的时间</a:t>
            </a:r>
            <a:r>
              <a:rPr lang="zh-CN" altLang="en-US" dirty="0" smtClean="0"/>
              <a:t>戳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</a:t>
            </a:r>
            <a:r>
              <a:rPr lang="zh-CN" altLang="en-US" dirty="0" smtClean="0"/>
              <a:t>对</a:t>
            </a:r>
            <a:r>
              <a:rPr lang="zh-CN" altLang="en-US" dirty="0" smtClean="0"/>
              <a:t>该时间</a:t>
            </a:r>
            <a:r>
              <a:rPr lang="zh-CN" altLang="en-US" dirty="0" smtClean="0"/>
              <a:t>戳</a:t>
            </a:r>
            <a:r>
              <a:rPr lang="zh-CN" altLang="en-US" dirty="0" smtClean="0"/>
              <a:t>对应</a:t>
            </a:r>
            <a:r>
              <a:rPr lang="zh-CN" altLang="en-US" dirty="0" smtClean="0"/>
              <a:t>的战</a:t>
            </a:r>
            <a:r>
              <a:rPr lang="zh-CN" altLang="en-US" dirty="0" smtClean="0"/>
              <a:t>士</a:t>
            </a:r>
            <a:r>
              <a:rPr lang="en-US" altLang="zh-CN" dirty="0" smtClean="0"/>
              <a:t>B</a:t>
            </a:r>
            <a:r>
              <a:rPr lang="zh-CN" altLang="en-US" dirty="0" smtClean="0"/>
              <a:t>进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         </a:t>
            </a:r>
            <a:r>
              <a:rPr lang="zh-CN" altLang="en-US" dirty="0" smtClean="0"/>
              <a:t>行</a:t>
            </a:r>
            <a:r>
              <a:rPr lang="zh-CN" altLang="en-US" dirty="0" smtClean="0"/>
              <a:t>攻击</a:t>
            </a:r>
            <a:r>
              <a:rPr lang="zh-CN" altLang="en-US" dirty="0" smtClean="0"/>
              <a:t>处理</a:t>
            </a:r>
            <a:r>
              <a:rPr lang="zh-CN" altLang="en-US" dirty="0" smtClean="0"/>
              <a:t>，此时攻击队列变为</a:t>
            </a:r>
            <a:r>
              <a:rPr lang="en-US" altLang="zh-CN" dirty="0" smtClean="0"/>
              <a:t>[5,6]</a:t>
            </a:r>
            <a:r>
              <a:rPr lang="zh-CN" altLang="en-US" dirty="0" smtClean="0"/>
              <a:t>，战士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的下次攻击时间戳变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         </a:t>
            </a:r>
            <a:r>
              <a:rPr lang="zh-CN" altLang="en-US" dirty="0" smtClean="0"/>
              <a:t>为</a:t>
            </a:r>
            <a:r>
              <a:rPr lang="en-US" altLang="zh-CN" dirty="0" smtClean="0"/>
              <a:t>4+4=8</a:t>
            </a:r>
            <a:r>
              <a:rPr lang="zh-CN" altLang="en-US" dirty="0" smtClean="0"/>
              <a:t>，并追加到队列</a:t>
            </a:r>
            <a:r>
              <a:rPr lang="en-US" altLang="zh-CN" dirty="0" smtClean="0"/>
              <a:t>[5,6,8]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</a:t>
            </a:r>
            <a:r>
              <a:rPr lang="zh-CN" altLang="en-US" dirty="0" smtClean="0"/>
              <a:t>当本次攻击导致某</a:t>
            </a:r>
            <a:r>
              <a:rPr lang="zh-CN" altLang="en-US" dirty="0" smtClean="0"/>
              <a:t>战士速度发生改变时</a:t>
            </a:r>
            <a:r>
              <a:rPr lang="zh-CN" altLang="en-US" dirty="0" smtClean="0"/>
              <a:t>，</a:t>
            </a:r>
            <a:r>
              <a:rPr lang="zh-CN" altLang="en-US" dirty="0" smtClean="0"/>
              <a:t>比如战士</a:t>
            </a:r>
            <a:r>
              <a:rPr lang="en-US" altLang="zh-CN" dirty="0" smtClean="0"/>
              <a:t>C</a:t>
            </a:r>
            <a:r>
              <a:rPr lang="zh-CN" altLang="en-US" dirty="0" smtClean="0"/>
              <a:t>速度变为</a:t>
            </a:r>
            <a:r>
              <a:rPr lang="en-US" altLang="zh-CN" dirty="0" smtClean="0"/>
              <a:t>7</a:t>
            </a:r>
            <a:r>
              <a:rPr lang="zh-CN" altLang="en-US" dirty="0" smtClean="0"/>
              <a:t>，      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         </a:t>
            </a:r>
            <a:r>
              <a:rPr lang="zh-CN" altLang="en-US" dirty="0" smtClean="0"/>
              <a:t>则</a:t>
            </a:r>
            <a:r>
              <a:rPr lang="zh-CN" altLang="en-US" dirty="0" smtClean="0"/>
              <a:t>移除列表</a:t>
            </a:r>
            <a:r>
              <a:rPr lang="zh-CN" altLang="en-US" dirty="0" smtClean="0"/>
              <a:t>中的</a:t>
            </a:r>
            <a:r>
              <a:rPr lang="zh-CN" altLang="en-US" dirty="0" smtClean="0"/>
              <a:t>原时间</a:t>
            </a:r>
            <a:r>
              <a:rPr lang="zh-CN" altLang="en-US" dirty="0" smtClean="0"/>
              <a:t>戳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，队列变为</a:t>
            </a:r>
            <a:r>
              <a:rPr lang="en-US" altLang="zh-CN" dirty="0" smtClean="0"/>
              <a:t>[6,8]</a:t>
            </a:r>
            <a:r>
              <a:rPr lang="zh-CN" altLang="en-US" dirty="0" smtClean="0"/>
              <a:t>，</a:t>
            </a:r>
            <a:r>
              <a:rPr lang="zh-CN" altLang="en-US" dirty="0" smtClean="0"/>
              <a:t>添加新的下次攻击时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         </a:t>
            </a:r>
            <a:r>
              <a:rPr lang="zh-CN" altLang="en-US" dirty="0" smtClean="0"/>
              <a:t>间戳</a:t>
            </a:r>
            <a:r>
              <a:rPr lang="en-US" altLang="zh-CN" dirty="0" smtClean="0"/>
              <a:t>7</a:t>
            </a:r>
            <a:r>
              <a:rPr lang="zh-CN" altLang="en-US" dirty="0" smtClean="0"/>
              <a:t>，</a:t>
            </a:r>
            <a:r>
              <a:rPr lang="en-US" altLang="zh-CN" dirty="0" smtClean="0"/>
              <a:t>[6,8,7]</a:t>
            </a:r>
            <a:r>
              <a:rPr lang="zh-CN" altLang="en-US" dirty="0" smtClean="0"/>
              <a:t>，重新排序</a:t>
            </a:r>
            <a:r>
              <a:rPr lang="zh-CN" altLang="en-US" dirty="0" smtClean="0"/>
              <a:t>，</a:t>
            </a:r>
            <a:r>
              <a:rPr lang="en-US" altLang="zh-CN" dirty="0" smtClean="0"/>
              <a:t>[6,7,8]</a:t>
            </a:r>
            <a:r>
              <a:rPr lang="zh-CN" altLang="en-US" dirty="0" smtClean="0"/>
              <a:t>，攻击顺序</a:t>
            </a:r>
            <a:r>
              <a:rPr lang="en-US" altLang="zh-CN" dirty="0" smtClean="0"/>
              <a:t>A,C,B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战斗模式简介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技能预设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         战斗前预设战斗中将要使用的主动技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</a:t>
            </a:r>
            <a:r>
              <a:rPr lang="zh-CN" altLang="en-US" dirty="0" smtClean="0"/>
              <a:t>能和光环技能；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         光环技能对己方全体有效；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         主动技能在攻击时施放，消耗魔法值；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         战斗中不可改变技能设置。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264318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性能优化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642918"/>
            <a:ext cx="8229600" cy="5572164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战斗分时处理，控制单帧战斗运算数量；</a:t>
            </a:r>
            <a:endParaRPr lang="en-US" altLang="zh-CN" dirty="0" smtClean="0"/>
          </a:p>
          <a:p>
            <a:r>
              <a:rPr lang="zh-CN" altLang="en-US" dirty="0" smtClean="0"/>
              <a:t>减少定时器的使用；</a:t>
            </a:r>
            <a:endParaRPr lang="en-US" altLang="zh-CN" dirty="0" smtClean="0"/>
          </a:p>
          <a:p>
            <a:r>
              <a:rPr lang="zh-CN" altLang="en-US" dirty="0" smtClean="0"/>
              <a:t>战士属性缓存优化，仅当某属性发生变化时标记为</a:t>
            </a:r>
            <a:r>
              <a:rPr lang="en-US" altLang="zh-CN" dirty="0" smtClean="0"/>
              <a:t>dirty</a:t>
            </a:r>
            <a:r>
              <a:rPr lang="zh-CN" altLang="en-US" dirty="0" smtClean="0"/>
              <a:t>，重新运算，否则直接读取缓存，避免反复计算</a:t>
            </a:r>
            <a:r>
              <a:rPr lang="en-US" altLang="zh-CN" dirty="0" smtClean="0"/>
              <a:t>BUFF</a:t>
            </a:r>
            <a:r>
              <a:rPr lang="zh-CN" altLang="en-US" dirty="0" smtClean="0"/>
              <a:t>的消耗；</a:t>
            </a:r>
            <a:endParaRPr lang="en-US" altLang="zh-CN" dirty="0" smtClean="0"/>
          </a:p>
          <a:p>
            <a:r>
              <a:rPr lang="zh-CN" altLang="en-US" dirty="0" smtClean="0"/>
              <a:t>关闭</a:t>
            </a:r>
            <a:r>
              <a:rPr lang="en-US" altLang="zh-CN" dirty="0" smtClean="0"/>
              <a:t>GC</a:t>
            </a:r>
            <a:r>
              <a:rPr lang="zh-CN" altLang="en-US" dirty="0" smtClean="0"/>
              <a:t>自动垃圾回收，改为每天定时回收；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核心运算采用</a:t>
            </a:r>
            <a:r>
              <a:rPr lang="en-US" altLang="zh-CN" dirty="0" err="1" smtClean="0"/>
              <a:t>Cython</a:t>
            </a:r>
            <a:r>
              <a:rPr lang="zh-CN" altLang="en-US" dirty="0" smtClean="0"/>
              <a:t>优化，采用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库编写，整个工程编译运行；</a:t>
            </a:r>
            <a:endParaRPr lang="en-US" altLang="zh-CN" dirty="0" smtClean="0"/>
          </a:p>
          <a:p>
            <a:r>
              <a:rPr lang="zh-CN" altLang="en-US" dirty="0" smtClean="0"/>
              <a:t>数据量很大的函数，采用线程</a:t>
            </a:r>
            <a:r>
              <a:rPr lang="en-US" altLang="zh-CN" dirty="0" smtClean="0"/>
              <a:t>/</a:t>
            </a:r>
            <a:r>
              <a:rPr lang="zh-CN" altLang="en-US" dirty="0" smtClean="0"/>
              <a:t>进程优化，避免单帧运行时间过长，阻塞用户体验；</a:t>
            </a:r>
            <a:endParaRPr lang="en-US" altLang="zh-CN" dirty="0" smtClean="0"/>
          </a:p>
          <a:p>
            <a:r>
              <a:rPr lang="zh-CN" altLang="en-US" dirty="0" smtClean="0"/>
              <a:t>部分函数可采用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生成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代码优化。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关于我们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b="1" dirty="0" smtClean="0"/>
              <a:t>关于公司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广州黑崖网络科技有限公司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b="1" dirty="0" smtClean="0"/>
              <a:t>关于我：</a:t>
            </a:r>
            <a:endParaRPr lang="en-US" altLang="zh-CN" b="1" dirty="0" smtClean="0"/>
          </a:p>
          <a:p>
            <a:pPr>
              <a:buNone/>
            </a:pPr>
            <a:r>
              <a:rPr lang="zh-CN" altLang="en-US" b="1" dirty="0" smtClean="0"/>
              <a:t>    </a:t>
            </a:r>
            <a:r>
              <a:rPr lang="zh-CN" altLang="en-US" dirty="0" smtClean="0"/>
              <a:t>网名：</a:t>
            </a:r>
            <a:r>
              <a:rPr lang="zh-CN" altLang="en-US" dirty="0" smtClean="0"/>
              <a:t>风魔</a:t>
            </a:r>
            <a:r>
              <a:rPr lang="en-US" altLang="zh-CN" dirty="0" smtClean="0"/>
              <a:t>W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QQ</a:t>
            </a:r>
            <a:r>
              <a:rPr lang="zh-CN" altLang="en-US" dirty="0" smtClean="0"/>
              <a:t>：</a:t>
            </a:r>
            <a:r>
              <a:rPr lang="en-US" altLang="zh-CN" dirty="0" smtClean="0"/>
              <a:t>4331436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微博：</a:t>
            </a:r>
            <a:r>
              <a:rPr lang="en-US" dirty="0" smtClean="0">
                <a:hlinkClick r:id="rId2"/>
              </a:rPr>
              <a:t> http://weibo.com/wjbeckie</a:t>
            </a:r>
            <a:endParaRPr lang="en-US" dirty="0" smtClean="0"/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邮箱：</a:t>
            </a:r>
            <a:r>
              <a:rPr lang="en-US" altLang="zh-CN" dirty="0" err="1" smtClean="0">
                <a:hlinkClick r:id="rId3"/>
              </a:rPr>
              <a:t>charlie.wj@gmail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欢迎骚扰。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09600" y="265270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谢谢观赏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1180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阵型预设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         战斗前预设战士的阵型站位；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</a:t>
            </a:r>
            <a:r>
              <a:rPr lang="zh-CN" altLang="en-US" dirty="0" smtClean="0"/>
              <a:t>阵型直接影响攻击目标的选取；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</a:t>
            </a:r>
            <a:r>
              <a:rPr lang="zh-CN" altLang="en-US" dirty="0" smtClean="0"/>
              <a:t>战斗中不可改变阵型设置。</a:t>
            </a:r>
            <a:endParaRPr lang="en-US" altLang="zh-CN" dirty="0" smtClean="0"/>
          </a:p>
          <a:p>
            <a:r>
              <a:rPr lang="zh-CN" altLang="en-US" dirty="0" smtClean="0"/>
              <a:t>攻击速度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         速度决定战士的攻击频率，速度越小，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</a:t>
            </a:r>
            <a:r>
              <a:rPr lang="zh-CN" altLang="en-US" dirty="0" smtClean="0"/>
              <a:t>单位时间内攻击次数越多；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</a:t>
            </a:r>
            <a:r>
              <a:rPr lang="zh-CN" altLang="en-US" dirty="0" smtClean="0"/>
              <a:t>战斗中魔法效果可改变攻击速度。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11807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魔法效果（</a:t>
            </a:r>
            <a:r>
              <a:rPr lang="en-US" altLang="zh-CN" dirty="0" smtClean="0"/>
              <a:t>BUFF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         通过技能触发，施于战士的增益或减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</a:t>
            </a:r>
            <a:r>
              <a:rPr lang="zh-CN" altLang="en-US" dirty="0" smtClean="0"/>
              <a:t>益效果；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</a:t>
            </a:r>
            <a:r>
              <a:rPr lang="zh-CN" altLang="en-US" dirty="0" smtClean="0"/>
              <a:t>魔法效果影响战士自身的属性或状态，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</a:t>
            </a:r>
            <a:r>
              <a:rPr lang="zh-CN" altLang="en-US" dirty="0" smtClean="0"/>
              <a:t>并且具有持续性。</a:t>
            </a:r>
            <a:r>
              <a:rPr lang="en-US" altLang="zh-CN" dirty="0" smtClean="0"/>
              <a:t>        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264318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战斗基本流程简介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发起战斗流程</a:t>
            </a:r>
            <a:endParaRPr lang="zh-CN" altLang="en-US" dirty="0"/>
          </a:p>
        </p:txBody>
      </p:sp>
      <p:pic>
        <p:nvPicPr>
          <p:cNvPr id="5" name="内容占位符 4" descr="发起战斗流程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2143116"/>
            <a:ext cx="8229600" cy="290852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战斗准备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786" y="714356"/>
            <a:ext cx="7583436" cy="4525963"/>
          </a:xfrm>
        </p:spPr>
      </p:pic>
      <p:pic>
        <p:nvPicPr>
          <p:cNvPr id="5" name="图片 4" descr="未命名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050" y="4357694"/>
            <a:ext cx="5500726" cy="908856"/>
          </a:xfrm>
          <a:prstGeom prst="rect">
            <a:avLst/>
          </a:prstGeom>
        </p:spPr>
      </p:pic>
      <p:pic>
        <p:nvPicPr>
          <p:cNvPr id="6" name="图片 5" descr="未命名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6050" y="5072074"/>
            <a:ext cx="5500726" cy="8728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单次攻击流程</a:t>
            </a:r>
            <a:endParaRPr lang="zh-CN" altLang="en-US" dirty="0"/>
          </a:p>
        </p:txBody>
      </p:sp>
      <p:pic>
        <p:nvPicPr>
          <p:cNvPr id="4" name="内容占位符 3" descr="单次攻击流程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1142984"/>
            <a:ext cx="8501122" cy="550072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QQ截图2012102021485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4155" y="1142984"/>
            <a:ext cx="753569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785</Words>
  <PresentationFormat>全屏显示(4:3)</PresentationFormat>
  <Paragraphs>108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自动化即时战斗游戏解决方案</vt:lpstr>
      <vt:lpstr>战斗模式简介</vt:lpstr>
      <vt:lpstr>幻灯片 3</vt:lpstr>
      <vt:lpstr>幻灯片 4</vt:lpstr>
      <vt:lpstr>战斗基本流程简介</vt:lpstr>
      <vt:lpstr>发起战斗流程</vt:lpstr>
      <vt:lpstr>幻灯片 7</vt:lpstr>
      <vt:lpstr>单次攻击流程</vt:lpstr>
      <vt:lpstr>幻灯片 9</vt:lpstr>
      <vt:lpstr>幻灯片 10</vt:lpstr>
      <vt:lpstr>战斗系统简要对象图</vt:lpstr>
      <vt:lpstr>幻灯片 12</vt:lpstr>
      <vt:lpstr>战斗系统简要类图</vt:lpstr>
      <vt:lpstr>战斗对象类图</vt:lpstr>
      <vt:lpstr>战士对象类图</vt:lpstr>
      <vt:lpstr>难点解析</vt:lpstr>
      <vt:lpstr>战士属性/状态结算机制</vt:lpstr>
      <vt:lpstr>幻灯片 18</vt:lpstr>
      <vt:lpstr>战斗攻击队列</vt:lpstr>
      <vt:lpstr>性能优化</vt:lpstr>
      <vt:lpstr>幻灯片 21</vt:lpstr>
      <vt:lpstr>幻灯片 22</vt:lpstr>
      <vt:lpstr>关于我们</vt:lpstr>
      <vt:lpstr>幻灯片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中型角色扮演游戏服务器的Python应用</dc:title>
  <dc:creator>王健</dc:creator>
  <cp:lastModifiedBy>王健</cp:lastModifiedBy>
  <cp:revision>193</cp:revision>
  <dcterms:created xsi:type="dcterms:W3CDTF">2011-12-03T15:00:56Z</dcterms:created>
  <dcterms:modified xsi:type="dcterms:W3CDTF">2012-10-20T15:09:26Z</dcterms:modified>
</cp:coreProperties>
</file>