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F024-2530-4762-ADEA-D2BDB2C6E135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7B16-F23C-4C97-A20A-ECD615B7F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8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F024-2530-4762-ADEA-D2BDB2C6E135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7B16-F23C-4C97-A20A-ECD615B7F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5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F024-2530-4762-ADEA-D2BDB2C6E135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7B16-F23C-4C97-A20A-ECD615B7F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7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F024-2530-4762-ADEA-D2BDB2C6E135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7B16-F23C-4C97-A20A-ECD615B7F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8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F024-2530-4762-ADEA-D2BDB2C6E135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7B16-F23C-4C97-A20A-ECD615B7F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F024-2530-4762-ADEA-D2BDB2C6E135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7B16-F23C-4C97-A20A-ECD615B7F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1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F024-2530-4762-ADEA-D2BDB2C6E135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7B16-F23C-4C97-A20A-ECD615B7F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5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F024-2530-4762-ADEA-D2BDB2C6E135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7B16-F23C-4C97-A20A-ECD615B7F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2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F024-2530-4762-ADEA-D2BDB2C6E135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7B16-F23C-4C97-A20A-ECD615B7F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0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F024-2530-4762-ADEA-D2BDB2C6E135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7B16-F23C-4C97-A20A-ECD615B7F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3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F024-2530-4762-ADEA-D2BDB2C6E135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7B16-F23C-4C97-A20A-ECD615B7F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7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BF024-2530-4762-ADEA-D2BDB2C6E135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C7B16-F23C-4C97-A20A-ECD615B7F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1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ibo.com/macaufriend" TargetMode="External"/><Relationship Id="rId2" Type="http://schemas.openxmlformats.org/officeDocument/2006/relationships/hyperlink" Target="mailto:im.ckieric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判断影评是</a:t>
            </a:r>
            <a:r>
              <a:rPr lang="zh-CN" altLang="en-US" b="1" dirty="0" smtClean="0"/>
              <a:t>赞</a:t>
            </a:r>
            <a:r>
              <a:rPr lang="zh-CN" altLang="en-US" dirty="0" smtClean="0"/>
              <a:t>或</a:t>
            </a:r>
            <a:r>
              <a:rPr lang="zh-CN" altLang="en-US" b="1" dirty="0" smtClean="0"/>
              <a:t>踩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2012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Chio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问题定义和解决方向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如何判断一道影评是赞还是踩？</a:t>
            </a:r>
            <a:endParaRPr lang="en-US" altLang="zh-CN" sz="3600" dirty="0"/>
          </a:p>
          <a:p>
            <a:pPr lvl="1"/>
            <a:r>
              <a:rPr lang="zh-CN" altLang="en-US" dirty="0" smtClean="0"/>
              <a:t>从最根本想法开始。。。</a:t>
            </a:r>
          </a:p>
          <a:p>
            <a:pPr lvl="1"/>
            <a:endParaRPr lang="en-US" altLang="zh-CN" sz="3600" dirty="0"/>
          </a:p>
          <a:p>
            <a:pPr lvl="1"/>
            <a:endParaRPr lang="en-US" altLang="zh-CN" sz="3600" dirty="0" smtClean="0"/>
          </a:p>
          <a:p>
            <a:pPr marL="457200" lvl="1" indent="0">
              <a:buNone/>
            </a:pPr>
            <a:r>
              <a:rPr lang="zh-CN" altLang="en-US" sz="3600" dirty="0" smtClean="0"/>
              <a:t>人类是怎么判断一套评论是赞还是踩</a:t>
            </a:r>
            <a:r>
              <a:rPr lang="en-US" altLang="zh-CN" sz="3600" dirty="0" smtClean="0"/>
              <a:t>?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3002"/>
            <a:ext cx="57912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586" y="4953000"/>
            <a:ext cx="26479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5743575"/>
            <a:ext cx="6381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586" y="2438400"/>
            <a:ext cx="18002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474345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4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人类分</a:t>
            </a:r>
            <a:r>
              <a:rPr lang="zh-CN" altLang="en-US" dirty="0" smtClean="0"/>
              <a:t>析结果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正面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负面</a:t>
            </a:r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95800"/>
            <a:ext cx="6381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70" y="2133600"/>
            <a:ext cx="57912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53050"/>
            <a:ext cx="18002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70" y="2971800"/>
            <a:ext cx="26479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45" y="603885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5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再想想。。。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 smtClean="0"/>
              <a:t>找到大批的</a:t>
            </a:r>
            <a:r>
              <a:rPr lang="zh-CN" altLang="en-US" sz="3000" dirty="0"/>
              <a:t>数</a:t>
            </a:r>
            <a:r>
              <a:rPr lang="zh-CN" altLang="en-US" sz="3000" dirty="0" smtClean="0"/>
              <a:t>据，不同的微博，分析过往例子</a:t>
            </a:r>
            <a:endParaRPr lang="en-US" altLang="zh-CN" sz="3000" dirty="0" smtClean="0"/>
          </a:p>
          <a:p>
            <a:pPr lvl="2"/>
            <a:r>
              <a:rPr lang="zh-CN" altLang="en-US" sz="3000" dirty="0" smtClean="0"/>
              <a:t>正面的关键词 （棒、刺激、感动、吸引、。。。）</a:t>
            </a:r>
            <a:endParaRPr lang="en-US" altLang="zh-CN" sz="3000" dirty="0" smtClean="0"/>
          </a:p>
          <a:p>
            <a:pPr lvl="2"/>
            <a:r>
              <a:rPr lang="zh-CN" altLang="en-US" sz="3000" dirty="0" smtClean="0"/>
              <a:t>负面的关键词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（无聊、没劲、土、。。。）</a:t>
            </a:r>
            <a:endParaRPr lang="en-US" altLang="zh-CN" sz="3000" dirty="0" smtClean="0"/>
          </a:p>
          <a:p>
            <a:pPr lvl="2"/>
            <a:endParaRPr lang="en-US" altLang="zh-CN" sz="3000" dirty="0" smtClean="0"/>
          </a:p>
          <a:p>
            <a:r>
              <a:rPr lang="zh-CN" altLang="en-US" sz="3000" dirty="0" smtClean="0"/>
              <a:t>使用</a:t>
            </a:r>
            <a:r>
              <a:rPr lang="en-US" altLang="zh-CN" sz="3000" dirty="0" smtClean="0"/>
              <a:t>Naive Bayes Classifier (NB)</a:t>
            </a:r>
            <a:r>
              <a:rPr lang="zh-CN" altLang="en-US" sz="3000" dirty="0" smtClean="0"/>
              <a:t>去学习分析</a:t>
            </a:r>
            <a:endParaRPr lang="en-US" altLang="zh-CN" sz="3000" dirty="0" smtClean="0"/>
          </a:p>
          <a:p>
            <a:pPr lvl="1"/>
            <a:r>
              <a:rPr lang="zh-CN" altLang="en-US" sz="3000" dirty="0" smtClean="0"/>
              <a:t>告诉</a:t>
            </a:r>
            <a:r>
              <a:rPr lang="en-US" altLang="zh-CN" sz="3000" dirty="0" smtClean="0"/>
              <a:t>NB</a:t>
            </a:r>
            <a:r>
              <a:rPr lang="zh-CN" altLang="en-US" sz="3000" dirty="0" smtClean="0"/>
              <a:t>你觉得正面和负面的例子是什么</a:t>
            </a:r>
            <a:endParaRPr lang="en-US" altLang="zh-CN" sz="3000" dirty="0" smtClean="0"/>
          </a:p>
          <a:p>
            <a:pPr lvl="1"/>
            <a:endParaRPr lang="en-US" altLang="zh-CN" sz="3000" dirty="0" smtClean="0"/>
          </a:p>
          <a:p>
            <a:pPr lvl="1"/>
            <a:endParaRPr lang="en-US" altLang="zh-CN" sz="3000" dirty="0" smtClean="0"/>
          </a:p>
          <a:p>
            <a:pPr lvl="2"/>
            <a:endParaRPr lang="en-US" altLang="zh-CN" sz="3000" dirty="0" smtClean="0"/>
          </a:p>
        </p:txBody>
      </p:sp>
    </p:spTree>
    <p:extLst>
      <p:ext uri="{BB962C8B-B14F-4D97-AF65-F5344CB8AC3E}">
        <p14:creationId xmlns:p14="http://schemas.microsoft.com/office/powerpoint/2010/main" val="190958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特征抓取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标准</a:t>
            </a:r>
            <a:r>
              <a:rPr lang="zh-CN" altLang="en-US" dirty="0" smtClean="0"/>
              <a:t>化（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标准</a:t>
            </a:r>
            <a:r>
              <a:rPr lang="zh-CN" altLang="en-US" dirty="0" smtClean="0"/>
              <a:t>化（日期、数字）</a:t>
            </a:r>
            <a:endParaRPr lang="en-US" altLang="zh-CN" dirty="0" smtClean="0"/>
          </a:p>
          <a:p>
            <a:r>
              <a:rPr lang="zh-CN" altLang="en-US" dirty="0" smtClean="0"/>
              <a:t>扩张简写（</a:t>
            </a:r>
            <a:r>
              <a:rPr lang="en-US" altLang="zh-CN" dirty="0" smtClean="0"/>
              <a:t>md, </a:t>
            </a:r>
            <a:r>
              <a:rPr lang="en-US" altLang="zh-CN" dirty="0" err="1" smtClean="0"/>
              <a:t>sb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cao</a:t>
            </a:r>
            <a:r>
              <a:rPr lang="en-US" altLang="zh-CN" dirty="0" smtClean="0"/>
              <a:t>, …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处</a:t>
            </a:r>
            <a:r>
              <a:rPr lang="zh-CN" altLang="en-US" dirty="0" smtClean="0"/>
              <a:t>理标点符号（！？</a:t>
            </a:r>
            <a:r>
              <a:rPr lang="en-US" altLang="zh-CN" dirty="0" smtClean="0"/>
              <a:t>,【】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删掉停止字（呢、的、和、。。。）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最</a:t>
            </a:r>
            <a:r>
              <a:rPr lang="zh-CN" altLang="en-US" dirty="0" smtClean="0"/>
              <a:t>好就是分词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 </a:t>
            </a:r>
            <a:r>
              <a:rPr lang="zh-CN" altLang="en-US" dirty="0" smtClean="0">
                <a:sym typeface="Wingdings" pitchFamily="2" charset="2"/>
              </a:rPr>
              <a:t>要讲很久。。。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告诉</a:t>
            </a:r>
            <a:r>
              <a:rPr lang="en-US" altLang="zh-CN" dirty="0" smtClean="0"/>
              <a:t>NB:</a:t>
            </a:r>
          </a:p>
          <a:p>
            <a:pPr lvl="1"/>
            <a:r>
              <a:rPr lang="zh-CN" altLang="en-US" dirty="0" smtClean="0"/>
              <a:t>有关键词 </a:t>
            </a:r>
            <a:r>
              <a:rPr lang="en-US" altLang="zh-CN" dirty="0" smtClean="0"/>
              <a:t>A, B, C </a:t>
            </a:r>
            <a:r>
              <a:rPr lang="zh-CN" altLang="en-US" dirty="0" smtClean="0"/>
              <a:t>的，是赞的影评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有关键词 </a:t>
            </a:r>
            <a:r>
              <a:rPr lang="en-US" altLang="zh-CN" dirty="0" smtClean="0"/>
              <a:t>X, Y, Z </a:t>
            </a:r>
            <a:r>
              <a:rPr lang="zh-CN" altLang="en-US" dirty="0" smtClean="0"/>
              <a:t>的，是踩的影评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之</a:t>
            </a:r>
            <a:r>
              <a:rPr lang="zh-CN" altLang="en-US" dirty="0" smtClean="0"/>
              <a:t>后用</a:t>
            </a:r>
            <a:r>
              <a:rPr lang="en-US" altLang="zh-CN" dirty="0" smtClean="0"/>
              <a:t>NB</a:t>
            </a:r>
            <a:r>
              <a:rPr lang="zh-CN" altLang="en-US" dirty="0" smtClean="0"/>
              <a:t>分析影评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根据影评的关键词，判断有多少概率</a:t>
            </a:r>
            <a:r>
              <a:rPr lang="zh-CN" altLang="en-US" dirty="0"/>
              <a:t>是</a:t>
            </a:r>
            <a:r>
              <a:rPr lang="zh-CN" altLang="en-US" dirty="0" smtClean="0"/>
              <a:t>赞</a:t>
            </a:r>
            <a:r>
              <a:rPr lang="zh-CN" altLang="en-US" dirty="0"/>
              <a:t>还</a:t>
            </a:r>
            <a:r>
              <a:rPr lang="zh-CN" altLang="en-US" dirty="0" smtClean="0"/>
              <a:t>是踩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257800"/>
            <a:ext cx="779929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5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其他应用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分析社会上的热门话题和反应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分</a:t>
            </a:r>
            <a:r>
              <a:rPr lang="zh-CN" altLang="en-US" dirty="0" smtClean="0"/>
              <a:t>析股票的走势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降低提问的</a:t>
            </a:r>
            <a:r>
              <a:rPr lang="zh-CN" altLang="en-US" dirty="0"/>
              <a:t>关闭率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Predicting Closed Questions (</a:t>
            </a:r>
            <a:r>
              <a:rPr lang="en-US" altLang="zh-CN" dirty="0" err="1" smtClean="0"/>
              <a:t>Stackoverflow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其他工具：</a:t>
            </a:r>
            <a:r>
              <a:rPr lang="en-US" altLang="zh-CN" dirty="0" smtClean="0"/>
              <a:t>NLTK, Orange, </a:t>
            </a:r>
            <a:r>
              <a:rPr lang="en-US" altLang="zh-CN" dirty="0" err="1" smtClean="0"/>
              <a:t>PyML</a:t>
            </a:r>
            <a:r>
              <a:rPr lang="en-US" altLang="zh-CN" smtClean="0"/>
              <a:t>, …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0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Eric </a:t>
            </a:r>
            <a:r>
              <a:rPr lang="en-US" dirty="0" err="1" smtClean="0"/>
              <a:t>Chio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im.ckieric@gmail.com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Weibo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weibo.com/</a:t>
            </a:r>
            <a:r>
              <a:rPr lang="en-US" dirty="0" err="1" smtClean="0">
                <a:hlinkClick r:id="rId3"/>
              </a:rPr>
              <a:t>macaufriend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EX-</a:t>
            </a:r>
            <a:r>
              <a:rPr lang="zh-CN" altLang="en-US" dirty="0" smtClean="0"/>
              <a:t>创业者</a:t>
            </a:r>
            <a:endParaRPr lang="en-US" dirty="0" smtClean="0"/>
          </a:p>
          <a:p>
            <a:r>
              <a:rPr lang="en-US" dirty="0" smtClean="0"/>
              <a:t>Ruby/Python </a:t>
            </a:r>
            <a:r>
              <a:rPr lang="zh-CN" altLang="en-US" dirty="0"/>
              <a:t>开</a:t>
            </a:r>
            <a:r>
              <a:rPr lang="zh-CN" altLang="en-US" dirty="0" smtClean="0"/>
              <a:t>发者</a:t>
            </a:r>
            <a:endParaRPr lang="en-US" altLang="zh-CN" dirty="0" smtClean="0"/>
          </a:p>
          <a:p>
            <a:r>
              <a:rPr lang="en-US" altLang="zh-CN" dirty="0" smtClean="0"/>
              <a:t>Microsoft</a:t>
            </a:r>
            <a:r>
              <a:rPr lang="zh-CN" altLang="en-US" dirty="0" smtClean="0"/>
              <a:t>里头不用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的人</a:t>
            </a:r>
            <a:endParaRPr lang="en-US" altLang="zh-CN" dirty="0" smtClean="0"/>
          </a:p>
          <a:p>
            <a:r>
              <a:rPr lang="zh-CN" altLang="en-US" dirty="0" smtClean="0"/>
              <a:t>最近开始看</a:t>
            </a:r>
            <a:r>
              <a:rPr lang="en-US" altLang="zh-CN" dirty="0" smtClean="0"/>
              <a:t>Bioinformatics/Machine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2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382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用Python判断影评是赞或踩</vt:lpstr>
      <vt:lpstr>问题定义和解决方向</vt:lpstr>
      <vt:lpstr>人类分析结果</vt:lpstr>
      <vt:lpstr>再想想。。。</vt:lpstr>
      <vt:lpstr>特征抓取</vt:lpstr>
      <vt:lpstr>实际操作</vt:lpstr>
      <vt:lpstr>其他应用</vt:lpstr>
      <vt:lpstr>Who am I?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如何用Python发现动乱分子</dc:title>
  <dc:creator>Lo</dc:creator>
  <cp:lastModifiedBy>Lo</cp:lastModifiedBy>
  <cp:revision>110</cp:revision>
  <dcterms:created xsi:type="dcterms:W3CDTF">2012-10-21T05:12:01Z</dcterms:created>
  <dcterms:modified xsi:type="dcterms:W3CDTF">2012-10-21T08:03:51Z</dcterms:modified>
</cp:coreProperties>
</file>