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Piyush </a:t>
            </a:r>
            <a:r>
              <a:rPr lang="en-US" sz="2400" spc="-175" dirty="0" err="1">
                <a:solidFill>
                  <a:srgbClr val="616E52"/>
                </a:solidFill>
                <a:latin typeface="Arial"/>
                <a:cs typeface="Arial"/>
              </a:rPr>
              <a:t>Raipure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https://github.com/superpdr/ibmcert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8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https://github.com/superpdr/ibmcert/blob/main/10.Applied_Data_Science_Capstone/Week%201%20Introduction/Data%20wrangling%20.ipynb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https://github.com/superpdr/ibmcert/blob/main/10.Applied_Data_Science_Capstone/Week%202%20EDA/EDA%20with%20Visualization.ipynb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https://github.com/superpdr/ibmcert/blob/main/10.Applied_Data_Science_Capstone/Week%202%20EDA/EDA%20with%20SQL.ipynb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https://github.com/superpdr/ibmcert/blob/main/10.Applied_Data_Science_Capstone/Week%203%20Interactive%20Visual%20Analytics%20and%20Dashboard/Interactive%20Visual%20Analytics%20with%20Folium.ipynb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https://github.com/superpdr/ibmcert/blob/main/10.Applied_Data_Science_Capstone/Week%203%20Interactive%20Visual%20Analytics%20and%20Dashboard/spacex_dash_app.py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488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https://github.com/superpdr/ibmcert/blob/main/10.Applied_Data_Science_Capstone/Week%204%20Predictive%20Analysis%20(Classification)/Machine%20Learning%20Prediction.ipynb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1314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https://github.com/superpdr/ibmcert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>
                <a:solidFill>
                  <a:srgbClr val="24292F"/>
                </a:solidFill>
                <a:effectLst/>
                <a:latin typeface="-apple-system"/>
              </a:rPr>
              <a:t>Rav 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0573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</a:rPr>
              <a:t>https://github.com/superpdr/ibmcehttps://github.com/superpdr/ibmcert/blob/main/10.Applied_Data_Science_Capstone/Week%201%20Introduction/Data%20Collection%20Api%20.ipynbrt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https://github.com/superpdr/ibmcert/blob/main/10.Applied_Data_Science_Capstone/Week%201%20Introduction/Data%20Collection%20with%20Web%20Scraping.ipynb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2962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pdraipure@gmail.com</cp:lastModifiedBy>
  <cp:revision>10</cp:revision>
  <dcterms:created xsi:type="dcterms:W3CDTF">2021-08-26T16:53:12Z</dcterms:created>
  <dcterms:modified xsi:type="dcterms:W3CDTF">2023-02-28T17:03:26Z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