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-1433325" y="4773825"/>
            <a:ext cx="12106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/>
              <a:t>작성일:2017.8.31 작성자:이성연 문서번호:</a:t>
            </a:r>
            <a:r>
              <a:rPr lang="ko" sz="1800"/>
              <a:t>2017_Iot_A_LSY_01_프로젝트계획서_V01</a:t>
            </a:r>
          </a:p>
        </p:txBody>
      </p:sp>
      <p:sp>
        <p:nvSpPr>
          <p:cNvPr id="55" name="Shape 55"/>
          <p:cNvSpPr/>
          <p:nvPr/>
        </p:nvSpPr>
        <p:spPr>
          <a:xfrm>
            <a:off x="1250912" y="1357304"/>
            <a:ext cx="6642165" cy="989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Malgun Gothic"/>
              </a:rPr>
              <a:t>아두이노 피아노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1125" y="7605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ko" sz="3600"/>
              <a:t>목차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7525" y="750200"/>
            <a:ext cx="3825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400"/>
              <a:t>◎표지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◎목차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◎개요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◎바탕지식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◎필요부품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◎구현 기술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◎주차별 계획서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개요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125300" y="1017725"/>
            <a:ext cx="6893400" cy="33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ko" sz="2400"/>
              <a:t>이 프로젝트는 타건 피아노나 신디 프로그램이 아닌 아두이노를 이용해 건반악기를 구현하는 것이다. 이 프로젝트를 만드는데에는 피에조 부저, 푸시 버튼 등이 필요 하다.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프로젝트 설명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89200"/>
            <a:ext cx="5904600" cy="408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목표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    - </a:t>
            </a:r>
            <a:r>
              <a:rPr lang="ko"/>
              <a:t>푸쉬 버튼과 피에조 버튼을  이용해 간단한 곡을 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      연주할 수 있게 하는것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구성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    - </a:t>
            </a:r>
            <a:r>
              <a:rPr lang="ko"/>
              <a:t>HW : 아두이노, 푸시 버튼, 피에조 부저, 브래드 보드,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               전선, 저항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    - SW : Arduino IDE 1.9.X, Visual Studio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프로젝트 목표 기능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590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해당 건반(푸시 버튼)을 누르면 그에 맞는 음이 피에조 부저를 통해 나온다.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45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산출물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 계획서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GitHub 저장소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컨셉 디자인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개발일지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디자인 초안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프로토 타입 디자인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프로젝트 보고서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완료 보고서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프로젝트 일정 계획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404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1주차 : 프로젝트 선정                                            </a:t>
            </a:r>
            <a:r>
              <a:rPr lang="ko"/>
              <a:t>7주차 : 프로그래밍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2주차 : 프로젝트 계획서 작성                                </a:t>
            </a:r>
            <a:r>
              <a:rPr lang="ko"/>
              <a:t>8주차 : 디자인 초안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3주차 : 프로젝트 설계 및 부품 리스트 작성, 구입  </a:t>
            </a:r>
            <a:r>
              <a:rPr lang="ko"/>
              <a:t>9주차 : 디자인 초안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4주차 : HW/SW 모듈 테스트                                  </a:t>
            </a:r>
            <a:r>
              <a:rPr lang="ko"/>
              <a:t>10주차 : 디자인 프로토 타입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5주차 : HW/SW 모듈 테스트                                  </a:t>
            </a:r>
            <a:r>
              <a:rPr lang="ko"/>
              <a:t>11주차 : 프로젝트 테스트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6주차 : 프로그래밍                                                 </a:t>
            </a:r>
            <a:r>
              <a:rPr lang="ko"/>
              <a:t>12주차 : 프로젝트 완료 보고서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