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707912" y="46265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400"/>
              <a:t>작성일:2017.8.31 작성자:이성연 문서번호:</a:t>
            </a:r>
            <a:r>
              <a:rPr lang="ko" sz="1400"/>
              <a:t>2017_Iot_A_LSY_01_프로젝트계획서_V01</a:t>
            </a:r>
          </a:p>
        </p:txBody>
      </p:sp>
      <p:sp>
        <p:nvSpPr>
          <p:cNvPr id="55" name="Shape 55"/>
          <p:cNvSpPr/>
          <p:nvPr/>
        </p:nvSpPr>
        <p:spPr>
          <a:xfrm>
            <a:off x="1250912" y="1357304"/>
            <a:ext cx="6642165" cy="989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Malgun Gothic"/>
              </a:rPr>
              <a:t>아두이노 피아노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21125" y="7605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ko" sz="3600"/>
              <a:t>목차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77525" y="750200"/>
            <a:ext cx="38256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400"/>
              <a:t>◎표지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◎목차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◎개요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◎바탕지식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◎필요부품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◎구현 기술</a:t>
            </a:r>
          </a:p>
          <a:p>
            <a:pPr lvl="0">
              <a:spcBef>
                <a:spcPts val="0"/>
              </a:spcBef>
              <a:buNone/>
            </a:pPr>
            <a:r>
              <a:rPr lang="ko" sz="2400"/>
              <a:t>◎주차별 계획서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