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9" r:id="rId6"/>
    <p:sldId id="260" r:id="rId7"/>
    <p:sldId id="290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3495" y="-1270"/>
            <a:ext cx="12225020" cy="9620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6738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2525"/>
            <a:ext cx="10972800" cy="4973955"/>
          </a:xfrm>
        </p:spPr>
        <p:txBody>
          <a:bodyPr/>
          <a:lstStyle>
            <a:lvl1pPr>
              <a:defRPr sz="2000"/>
            </a:lvl1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955"/>
            <a:ext cx="109728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266825"/>
            <a:ext cx="10972800" cy="48596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ithub.com/superpikar/inkscape-workshop-201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://pikarlabs.com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54705"/>
            <a:ext cx="9144000" cy="854075"/>
          </a:xfrm>
        </p:spPr>
        <p:txBody>
          <a:bodyPr/>
          <a:lstStyle/>
          <a:p>
            <a:r>
              <a:rPr lang="en-US" dirty="0"/>
              <a:t>Workshop Inkscape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0855"/>
            <a:ext cx="9144000" cy="521970"/>
          </a:xfrm>
        </p:spPr>
        <p:txBody>
          <a:bodyPr/>
          <a:lstStyle/>
          <a:p>
            <a:r>
              <a:rPr lang="en-US"/>
              <a:t>Masjid Al Falah, Yeongdeungpo Seoul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download materinya di </a:t>
            </a:r>
            <a:r>
              <a:rPr lang="en-US">
                <a:hlinkClick r:id="rId1" action="ppaction://hlinkfile"/>
              </a:rPr>
              <a:t>https://github.com/superpikar/inkscape-workshop-2017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714240" y="5421630"/>
            <a:ext cx="2753995" cy="445135"/>
          </a:xfrm>
          <a:prstGeom prst="rect">
            <a:avLst/>
          </a:prstGeom>
          <a:solidFill>
            <a:srgbClr val="7030A0"/>
          </a:solidFill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oleh : @superpikar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10800000">
            <a:off x="9791700" y="-4445"/>
            <a:ext cx="2400300" cy="240030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1106150" y="326390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GB" sz="4400">
                <a:solidFill>
                  <a:schemeClr val="bg1"/>
                </a:solidFill>
              </a:rPr>
              <a:t>#</a:t>
            </a:r>
            <a:r>
              <a:rPr lang="en-US" altLang="en-GB" sz="4400" b="1">
                <a:solidFill>
                  <a:schemeClr val="bg1"/>
                </a:solidFill>
              </a:rPr>
              <a:t>2</a:t>
            </a:r>
            <a:endParaRPr lang="en-US" altLang="en-GB" sz="4400" b="1">
              <a:solidFill>
                <a:schemeClr val="bg1"/>
              </a:solidFill>
            </a:endParaRPr>
          </a:p>
        </p:txBody>
      </p:sp>
      <p:pic>
        <p:nvPicPr>
          <p:cNvPr id="8" name="Picture 7" descr="inkscape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20" y="1094740"/>
            <a:ext cx="21082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12700"/>
            <a:ext cx="10393680" cy="693928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8660" y="846455"/>
            <a:ext cx="4660265" cy="4538980"/>
          </a:xfrm>
        </p:spPr>
        <p:txBody>
          <a:bodyPr/>
          <a:p>
            <a:pPr algn="r"/>
            <a:r>
              <a:rPr lang="en-US" altLang="en-GB" sz="4000" b="1">
                <a:solidFill>
                  <a:schemeClr val="tx1"/>
                </a:solidFill>
              </a:rPr>
              <a:t>Apakah</a:t>
            </a:r>
            <a:br>
              <a:rPr lang="en-US" altLang="en-GB" sz="4000" b="1">
                <a:solidFill>
                  <a:schemeClr val="tx1"/>
                </a:solidFill>
              </a:rPr>
            </a:br>
            <a:r>
              <a:rPr lang="en-US" altLang="en-GB" sz="4000" b="1">
                <a:solidFill>
                  <a:schemeClr val="tx1"/>
                </a:solidFill>
              </a:rPr>
              <a:t>Laptop + Mouse </a:t>
            </a:r>
            <a:br>
              <a:rPr lang="en-US" altLang="en-GB" sz="4000" b="1">
                <a:solidFill>
                  <a:schemeClr val="tx1"/>
                </a:solidFill>
              </a:rPr>
            </a:br>
            <a:r>
              <a:rPr lang="en-US" altLang="en-GB" sz="4000" b="1">
                <a:solidFill>
                  <a:schemeClr val="tx1"/>
                </a:solidFill>
              </a:rPr>
              <a:t>sudah ada?</a:t>
            </a:r>
            <a:br>
              <a:rPr lang="en-US" altLang="en-GB" sz="4000" b="1">
                <a:solidFill>
                  <a:schemeClr val="tx1"/>
                </a:solidFill>
              </a:rPr>
            </a:br>
            <a:br>
              <a:rPr lang="en-US" altLang="en-GB" sz="4000" b="1">
                <a:solidFill>
                  <a:schemeClr val="tx1"/>
                </a:solidFill>
              </a:rPr>
            </a:br>
            <a:r>
              <a:rPr lang="en-US" altLang="en-GB" sz="4000" b="1">
                <a:solidFill>
                  <a:schemeClr val="tx1"/>
                </a:solidFill>
              </a:rPr>
              <a:t>Inkscape sudah terinstal?</a:t>
            </a:r>
            <a:endParaRPr lang="en-US" altLang="en-GB" sz="4000" b="1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7502525" y="795020"/>
            <a:ext cx="4216400" cy="69405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GB" sz="2800" b="1">
                <a:solidFill>
                  <a:schemeClr val="tx1"/>
                </a:solidFill>
              </a:rPr>
              <a:t>sebelum memulai...</a:t>
            </a:r>
            <a:endParaRPr lang="en-US" altLang="en-GB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Siapa saya?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210" y="2774950"/>
            <a:ext cx="6035040" cy="3069590"/>
          </a:xfrm>
          <a:solidFill>
            <a:schemeClr val="bg1"/>
          </a:solidFill>
        </p:spPr>
        <p:txBody>
          <a:bodyPr/>
          <a:p>
            <a:pPr marL="0" indent="0">
              <a:buNone/>
            </a:pPr>
            <a:endParaRPr lang="en-US" altLang="en-GB"/>
          </a:p>
          <a:p>
            <a:pPr marL="0" indent="0">
              <a:lnSpc>
                <a:spcPct val="150000"/>
              </a:lnSpc>
              <a:buNone/>
            </a:pPr>
            <a:r>
              <a:rPr lang="en-US" altLang="en-GB"/>
              <a:t>       </a:t>
            </a:r>
            <a:r>
              <a:rPr lang="en-US" altLang="en-GB" sz="2800"/>
              <a:t>A. Dzul</a:t>
            </a:r>
            <a:r>
              <a:rPr lang="en-US" altLang="en-GB" sz="2800" b="1"/>
              <a:t>fikar</a:t>
            </a:r>
            <a:r>
              <a:rPr lang="en-US" altLang="en-GB" sz="2800"/>
              <a:t> Adi Putra</a:t>
            </a:r>
            <a:endParaRPr lang="en-US" altLang="en-GB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GB"/>
              <a:t>       Baca cerpen dan koding javascript</a:t>
            </a:r>
            <a:endParaRPr lang="en-US" altLang="en-GB"/>
          </a:p>
          <a:p>
            <a:pPr marL="0" indent="0">
              <a:lnSpc>
                <a:spcPct val="150000"/>
              </a:lnSpc>
              <a:buNone/>
            </a:pPr>
            <a:r>
              <a:rPr lang="en-US" altLang="en-GB"/>
              <a:t>       Web/mobile app developer</a:t>
            </a:r>
            <a:endParaRPr lang="en-US" altLang="en-GB"/>
          </a:p>
          <a:p>
            <a:pPr marL="0" indent="0">
              <a:lnSpc>
                <a:spcPct val="150000"/>
              </a:lnSpc>
              <a:buNone/>
            </a:pPr>
            <a:r>
              <a:rPr lang="en-US" altLang="en-GB"/>
              <a:t>       </a:t>
            </a:r>
            <a:r>
              <a:rPr lang="en-US" altLang="en-GB">
                <a:hlinkClick r:id="rId1"/>
              </a:rPr>
              <a:t>http://pikarlabs.com</a:t>
            </a:r>
            <a:endParaRPr lang="en-US" altLang="en-GB"/>
          </a:p>
          <a:p>
            <a:pPr marL="0" indent="0">
              <a:lnSpc>
                <a:spcPct val="150000"/>
              </a:lnSpc>
              <a:buNone/>
            </a:pPr>
            <a:r>
              <a:rPr lang="en-US" altLang="en-GB"/>
              <a:t>       superpikar</a:t>
            </a:r>
            <a:endParaRPr lang="en-US" altLang="en-GB"/>
          </a:p>
          <a:p>
            <a:pPr marL="0" indent="0">
              <a:lnSpc>
                <a:spcPct val="150000"/>
              </a:lnSpc>
              <a:buNone/>
            </a:pPr>
            <a:r>
              <a:rPr lang="en-US" altLang="en-GB"/>
              <a:t>        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	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3290570"/>
            <a:ext cx="477520" cy="520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05" y="3963035"/>
            <a:ext cx="415925" cy="410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040" y="4528185"/>
            <a:ext cx="503555" cy="344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80" y="5038725"/>
            <a:ext cx="396607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380" y="5544185"/>
            <a:ext cx="466090" cy="439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oster-itpcbusan-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-635"/>
            <a:ext cx="3129915" cy="4433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 descr="poster-kajian-sidoarj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5" y="-1270"/>
            <a:ext cx="3130550" cy="44342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 descr="poster-kajian-sumpahpemu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030" y="-635"/>
            <a:ext cx="3456940" cy="34569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 descr="poster-puasa-arofa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395" y="3456305"/>
            <a:ext cx="3457575" cy="34575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 descr="poster-quote-alkawthar-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165" y="5715"/>
            <a:ext cx="2475865" cy="34505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 descr="poster-quote-alkawthar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165" y="3456305"/>
            <a:ext cx="2466340" cy="34074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 descr="logo-nikahane-bi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685" y="4684395"/>
            <a:ext cx="3275965" cy="951230"/>
          </a:xfrm>
          <a:prstGeom prst="rect">
            <a:avLst/>
          </a:prstGeom>
        </p:spPr>
      </p:pic>
      <p:pic>
        <p:nvPicPr>
          <p:cNvPr id="11" name="Picture 10" descr="kop-sura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" y="5635625"/>
            <a:ext cx="6260465" cy="10471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Review Pertemuan 2</a:t>
            </a:r>
            <a:endParaRPr lang="en-US" altLang="en-GB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altLang="en-GB" b="1">
                <a:sym typeface="+mn-ea"/>
              </a:rPr>
              <a:t>Teori</a:t>
            </a:r>
            <a:endParaRPr lang="en-US" altLang="en-GB"/>
          </a:p>
          <a:p>
            <a:pPr>
              <a:lnSpc>
                <a:spcPct val="100000"/>
              </a:lnSpc>
            </a:pPr>
            <a:r>
              <a:rPr lang="en-US" altLang="en-GB"/>
              <a:t>a</a:t>
            </a:r>
            <a:endParaRPr lang="en-US" altLang="en-GB"/>
          </a:p>
          <a:p>
            <a:pPr marL="0" indent="0">
              <a:lnSpc>
                <a:spcPct val="100000"/>
              </a:lnSpc>
              <a:buNone/>
            </a:pPr>
            <a:endParaRPr lang="en-US" altLang="en-GB"/>
          </a:p>
          <a:p>
            <a:pPr marL="0" indent="0">
              <a:lnSpc>
                <a:spcPct val="100000"/>
              </a:lnSpc>
              <a:buNone/>
            </a:pPr>
            <a:r>
              <a:rPr lang="en-US" altLang="en-GB" b="1"/>
              <a:t>Praktek</a:t>
            </a:r>
            <a:endParaRPr lang="en-US" altLang="en-GB" b="1"/>
          </a:p>
          <a:p>
            <a:pPr>
              <a:lnSpc>
                <a:spcPct val="100000"/>
              </a:lnSpc>
            </a:pPr>
            <a:r>
              <a:rPr lang="en-US" altLang="en-GB"/>
              <a:t>a </a:t>
            </a:r>
            <a:endParaRPr lang="en-US" altLang="en-GB"/>
          </a:p>
          <a:p>
            <a:pPr>
              <a:lnSpc>
                <a:spcPct val="100000"/>
              </a:lnSpc>
            </a:pPr>
            <a:endParaRPr lang="en-US" altLang="en-GB"/>
          </a:p>
          <a:p>
            <a:pPr>
              <a:lnSpc>
                <a:spcPct val="100000"/>
              </a:lnSpc>
            </a:pP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Materi pertemuan 3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b="1"/>
              <a:t>Teori</a:t>
            </a:r>
            <a:endParaRPr lang="en-US" altLang="en-GB" b="1"/>
          </a:p>
          <a:p>
            <a:r>
              <a:rPr lang="en-US" altLang="en-GB" sz="1800"/>
              <a:t>Inkscape untuk percetakan</a:t>
            </a:r>
            <a:endParaRPr lang="en-US" altLang="en-GB" sz="1800"/>
          </a:p>
          <a:p>
            <a:endParaRPr lang="en-US" altLang="en-GB"/>
          </a:p>
          <a:p>
            <a:pPr marL="0" indent="0">
              <a:buNone/>
            </a:pPr>
            <a:r>
              <a:rPr lang="en-US" altLang="en-GB" b="1"/>
              <a:t>Praktek</a:t>
            </a:r>
            <a:endParaRPr lang="en-US" altLang="en-GB" b="1"/>
          </a:p>
          <a:p>
            <a:r>
              <a:rPr lang="en-US" altLang="en-GB" sz="1800">
                <a:sym typeface="+mn-ea"/>
              </a:rPr>
              <a:t>Path</a:t>
            </a:r>
            <a:endParaRPr lang="en-US" altLang="en-GB" sz="1800">
              <a:sym typeface="+mn-ea"/>
            </a:endParaRPr>
          </a:p>
          <a:p>
            <a:r>
              <a:rPr lang="en-US" altLang="en-GB" sz="1800">
                <a:sym typeface="+mn-ea"/>
              </a:rPr>
              <a:t>Object to path</a:t>
            </a:r>
            <a:endParaRPr lang="en-US" altLang="en-GB" sz="1800">
              <a:sym typeface="+mn-ea"/>
            </a:endParaRPr>
          </a:p>
          <a:p>
            <a:r>
              <a:rPr lang="en-US" altLang="en-GB" sz="1800">
                <a:sym typeface="+mn-ea"/>
              </a:rPr>
              <a:t>Tracing bitmap</a:t>
            </a:r>
            <a:endParaRPr lang="en-US" altLang="en-GB" sz="1800"/>
          </a:p>
          <a:p>
            <a:r>
              <a:rPr lang="en-US" altLang="en-GB" sz="1800">
                <a:sym typeface="+mn-ea"/>
              </a:rPr>
              <a:t>Text follow path</a:t>
            </a:r>
            <a:endParaRPr lang="en-US" altLang="en-GB" sz="1800">
              <a:sym typeface="+mn-ea"/>
            </a:endParaRPr>
          </a:p>
          <a:p>
            <a:r>
              <a:rPr lang="en-US" altLang="en-GB" sz="1800">
                <a:sym typeface="+mn-ea"/>
              </a:rPr>
              <a:t>Layer</a:t>
            </a:r>
            <a:endParaRPr lang="en-US" altLang="en-GB" sz="1800">
              <a:sym typeface="+mn-ea"/>
            </a:endParaRPr>
          </a:p>
          <a:p>
            <a:r>
              <a:rPr lang="en-US" altLang="en-GB" sz="1800"/>
              <a:t>Duplicate, clone, copy/paste?</a:t>
            </a:r>
            <a:endParaRPr lang="en-US" altLang="en-GB" sz="1800"/>
          </a:p>
          <a:p>
            <a:r>
              <a:rPr lang="en-US" altLang="en-GB" sz="1800"/>
              <a:t>Mengulang pola/objek</a:t>
            </a:r>
            <a:endParaRPr lang="en-US" altLang="en-GB" sz="1800"/>
          </a:p>
          <a:p>
            <a:r>
              <a:rPr lang="en-US" altLang="en-GB" sz="1800"/>
              <a:t>Setting brosur lipat 3</a:t>
            </a:r>
            <a:endParaRPr lang="en-US" altLang="en-GB" sz="1800"/>
          </a:p>
          <a:p>
            <a:endParaRPr lang="en-US" altLang="en-GB" sz="1800"/>
          </a:p>
          <a:p>
            <a:pPr marL="0" indent="0">
              <a:buNone/>
            </a:pPr>
            <a:r>
              <a:rPr lang="en-US" altLang="en-GB" b="1"/>
              <a:t>Tugas</a:t>
            </a:r>
            <a:endParaRPr lang="en-US" altLang="en-GB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Referensi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Presentation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Kelson Sans</vt:lpstr>
      <vt:lpstr>Default Design</vt:lpstr>
      <vt:lpstr>Workshop Inkscape 2017</vt:lpstr>
      <vt:lpstr>Apakah Laptop + Mouse  sudah ada?  Inkscape sudah terinstal?</vt:lpstr>
      <vt:lpstr>Siapa saya?</vt:lpstr>
      <vt:lpstr>PowerPoint 演示文稿</vt:lpstr>
      <vt:lpstr>Review Pertemuan 1</vt:lpstr>
      <vt:lpstr>Materi pertemuan 2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Inkscape 2017</dc:title>
  <dc:creator>superpikar</dc:creator>
  <cp:lastModifiedBy>superpikar</cp:lastModifiedBy>
  <cp:revision>132</cp:revision>
  <dcterms:created xsi:type="dcterms:W3CDTF">2017-11-11T10:54:00Z</dcterms:created>
  <dcterms:modified xsi:type="dcterms:W3CDTF">2017-11-18T23:06:02Z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2057-10.2.0.5978</vt:lpwstr>
  </property>
</Properties>
</file>