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SansPr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頭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" name="Google Shape;37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1" name="Google Shape;71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0" name="Google Shape;80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cplus.com/css/understanding-bfc-and-margin-collapse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2.jp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</a:pPr>
            <a:r>
              <a:rPr b="1" lang="zh-TW">
                <a:latin typeface="Arial"/>
                <a:ea typeface="Arial"/>
                <a:cs typeface="Arial"/>
                <a:sym typeface="Arial"/>
              </a:rPr>
              <a:t>CSS BASIC BOX MODEL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zh-TW"/>
              <a:t>目標：認識CSS盒子模型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1371600" y="1982910"/>
            <a:ext cx="484632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8F6B1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重要屬性介紹</a:t>
            </a:r>
            <a:endParaRPr/>
          </a:p>
        </p:txBody>
      </p:sp>
      <p:pic>
        <p:nvPicPr>
          <p:cNvPr descr="一張含有 個人, 男人, 牆, 室內 的圖片&#10;&#10;&#10;&#10;自動產生的描述"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2048" y="3153890"/>
            <a:ext cx="5138352" cy="340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722118" y="510863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內邊距 padding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764174" y="1179032"/>
            <a:ext cx="631589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範圍：包圍內容 content並延伸到邊框 border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如果設置了背景顏色或圖片，這些樣式將會延伸到padding上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內邊距可由padding-top, padding-right, padding-bottom, padding-left和簡寫屬性padding控制。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069" y="1792373"/>
            <a:ext cx="4617278" cy="323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722118" y="510863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內邊距 padding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722118" y="1208533"/>
            <a:ext cx="1033925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簡寫屬性：依照</a:t>
            </a:r>
            <a:r>
              <a:rPr b="1"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順時針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順序指定上右下左的間距寬度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padding: (上下左右); e.g. padding: 10px;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padding: (上下) (左右); e.g. padding: 10px 20px;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padding:  上 (左右) 下; e.g. padding: 10px 20px 5px;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padding: 上 右 下 左; e.g. padding: 10px 20px 5px 3px;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無論區塊元素還是行內元素都能用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722118" y="510863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外邊距 margin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764174" y="1179032"/>
            <a:ext cx="6315895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範圍：用空白區域擴展，以分開相鄰的元素。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外邊距會發生重疊(margin collapse)，box間共享margin，初學者不容易弄清楚。</a:t>
            </a:r>
            <a:endParaRPr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外邊距可由margin -top, margin -right, margin -bottom, margin -left和簡寫屬性margin控制。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069" y="1792373"/>
            <a:ext cx="4617278" cy="323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722118" y="510863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外邊距 margin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1722118" y="1208533"/>
            <a:ext cx="1033925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簡寫屬性：依照</a:t>
            </a:r>
            <a:r>
              <a:rPr b="1"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順時針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順序指定上右下左的間距寬度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margin : (上下左右); e.g. margin : 10px;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margin : (上下) (左右); e.g. margin : 10px 20px;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margin :  上 (左右) 下; e.g. margin : 10px 20px 5px;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margin : 上 右 下 左; e.g. margin : 10px 20px 5px 3px;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只有區塊元素四個方向(上右下左)，</a:t>
            </a:r>
            <a:r>
              <a:rPr lang="zh-TW" sz="2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行內元素無法使用上下方向</a:t>
            </a:r>
            <a:endParaRPr sz="2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722118" y="510863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邊界重疊 margin collapse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920928" y="1685660"/>
            <a:ext cx="631589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現象：block的margin-bottom和另一個block 的margin-top，都設定時</a:t>
            </a:r>
            <a:r>
              <a:rPr lang="zh-TW" sz="2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只會留下最大那個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，這種情況稱為邊界重疊。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只有block元素會發生邊界重疊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870" y="1438106"/>
            <a:ext cx="4225775" cy="489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1722118" y="510863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邊界重疊 margin collapse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920928" y="1073721"/>
            <a:ext cx="1072061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三種會發生的情況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同一層的相鄰：兩個相鄰的元素邊界就會發生重疊</a:t>
            </a:r>
            <a:endParaRPr b="0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第一個子元素跟父元素的margin-top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最後一個子元素與父元素的margin-bottom (此時兩個整個畫面都會被往下推)</a:t>
            </a:r>
            <a:endParaRPr b="0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空的元素：</a:t>
            </a:r>
            <a:r>
              <a:rPr b="0" i="0" lang="zh-TW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同個元素上邊界可以直接貼到下邊界時，也會發生邊界重疊。</a:t>
            </a:r>
            <a:endParaRPr b="0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1722118" y="815663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邊界重疊 margin collapse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722118" y="2010213"/>
            <a:ext cx="786601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避免邊界重疊：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父元素設定border與padding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父元素設定overflow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相鄰元素使用float或是position:  absolute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9814560" y="5259977"/>
            <a:ext cx="1175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補充資料</a:t>
            </a:r>
            <a:endParaRPr sz="1800" u="sng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1791786" y="361489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其他屬性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1791786" y="1027174"/>
            <a:ext cx="7963398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寬 width, 高 height (設定100%，會隨著螢幕自適應)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最小寬度 min-width, 最大寬度 max-width, 最小高度 min-height, 最大高度 max-height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溢出 overflow（不再第一屏）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zh-TW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overflow-x, overflow-y</a:t>
            </a:r>
            <a:endParaRPr b="0" i="0" sz="2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zh-TW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overflow: hidden, overflow: scroll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邊框 border 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zh-TW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1px solid #fff</a:t>
            </a:r>
            <a:endParaRPr b="0" i="0" sz="2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6285" y="4894216"/>
            <a:ext cx="3083406" cy="190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5275" y="2330372"/>
            <a:ext cx="2133333" cy="446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1371600" y="2113903"/>
            <a:ext cx="4875088" cy="978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1371600" y="3092520"/>
            <a:ext cx="4792894" cy="2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9"/>
              <a:buFont typeface="Microsoft JhengHei"/>
              <a:buNone/>
            </a:pPr>
            <a:r>
              <a:rPr lang="zh-TW" sz="3409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利用今天所學，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9"/>
              <a:buFont typeface="Microsoft JhengHei"/>
              <a:buNone/>
            </a:pPr>
            <a:r>
              <a:rPr lang="zh-TW" sz="3409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排出漂亮的文章版型吧</a:t>
            </a:r>
            <a:br>
              <a:rPr lang="zh-TW" sz="340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409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993" y="442767"/>
            <a:ext cx="4617659" cy="595701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  <p:transition spd="med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791786" y="448575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本週大綱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791786" y="1375818"/>
            <a:ext cx="7963398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什麼是CSS盒子模型</a:t>
            </a:r>
            <a:endParaRPr b="0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寬高與組成內容與計算</a:t>
            </a:r>
            <a:endParaRPr b="0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box-sizing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重要屬性介紹</a:t>
            </a:r>
            <a:endParaRPr b="0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內距padding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外距margin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695992" y="516176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盒子模型 box model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" name="Google Shape;11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680" y="1231094"/>
            <a:ext cx="1978928" cy="2656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4920" y="1231094"/>
            <a:ext cx="2681151" cy="268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0572" y="4374262"/>
            <a:ext cx="2411437" cy="2286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9383" y="2325190"/>
            <a:ext cx="4909172" cy="433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695992" y="516176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盒子模型 box model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524768"/>
            <a:ext cx="2411437" cy="2286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6481" y="2101509"/>
            <a:ext cx="7154936" cy="3709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1371600" y="1358537"/>
            <a:ext cx="307488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寬 width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高 height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內容 content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內距 padding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外距 margin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背景圖片 background-image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背景顏色 background-color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1722118" y="563553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盒子模型 box model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722118" y="1366808"/>
            <a:ext cx="4513219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內容區域 content edge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內距區域 padding edge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邊框區域 border edge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外距區域margin edge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寬 width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高 height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背景 background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6298" y="1244889"/>
            <a:ext cx="4617278" cy="323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18" y="4476205"/>
            <a:ext cx="2411437" cy="228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722118" y="510863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盒子模型 box model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764174" y="1300952"/>
            <a:ext cx="657715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背景：內容 content + 內距 padding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元素大小：內容 + 內距 + 邊框 border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預設下：CSS設定寬 width、高 height為content edge的寬高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也就是說，</a:t>
            </a:r>
            <a:r>
              <a:rPr b="1" lang="zh-TW" sz="2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預設下元素大小不直接等於CSS設定的寬高！</a:t>
            </a:r>
            <a:endParaRPr b="1" sz="2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1325" y="1670453"/>
            <a:ext cx="4617278" cy="323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722118" y="510863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盒子模型 box model 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0062" y="1696525"/>
            <a:ext cx="1828426" cy="2258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372" y="1699716"/>
            <a:ext cx="2359091" cy="228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3211" y="1735981"/>
            <a:ext cx="3113570" cy="2265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854372" y="1176496"/>
            <a:ext cx="13955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範例</a:t>
            </a:r>
            <a:endParaRPr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3431" y="1693943"/>
            <a:ext cx="2289981" cy="226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38421" y="4001496"/>
            <a:ext cx="4160554" cy="27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1060050" y="4644700"/>
            <a:ext cx="6011100" cy="18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範例是</a:t>
            </a:r>
            <a:r>
              <a:rPr lang="zh-TW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想讓元素(div整個區塊)為100x100，但因為CSS預設寬高只吃content(內容)的寬高大小而已，額外設定的pandding和border會被另外計算，所以這樣設定的話，元素(div)會比設定的還要大。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722118" y="510863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盒子模型 box model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764174" y="1179032"/>
            <a:ext cx="631589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救星：CSS屬性 box-sizing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預設為 box-sizing: content-box; ()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可改成 box-sizing: border-box; ()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意思是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寬高設定時從邊框開始計算，</a:t>
            </a: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content大小為元素寬度 – padding – border自動計算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此設定下</a:t>
            </a: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元素大小等於CSS設定的寬高大小</a:t>
            </a:r>
            <a:endParaRPr b="1" sz="20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069" y="1792373"/>
            <a:ext cx="4617278" cy="323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722118" y="510863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Microsoft JhengHei"/>
              <a:buNone/>
            </a:pPr>
            <a:r>
              <a:rPr b="1" lang="zh-TW">
                <a:solidFill>
                  <a:srgbClr val="8F6B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盒子模型 box model</a:t>
            </a:r>
            <a:endParaRPr b="1">
              <a:solidFill>
                <a:srgbClr val="8F6B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854372" y="1176496"/>
            <a:ext cx="13955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範例</a:t>
            </a:r>
            <a:endParaRPr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372" y="1735981"/>
            <a:ext cx="2366380" cy="211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3211" y="1735981"/>
            <a:ext cx="2860669" cy="215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4385" y="1735981"/>
            <a:ext cx="2295171" cy="215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17509" y="1743687"/>
            <a:ext cx="1828426" cy="213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29599" y="3999374"/>
            <a:ext cx="3869375" cy="2771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裁剪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