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59" r:id="rId3"/>
    <p:sldId id="263" r:id="rId4"/>
    <p:sldId id="264" r:id="rId5"/>
    <p:sldId id="270" r:id="rId6"/>
    <p:sldId id="265" r:id="rId7"/>
    <p:sldId id="260" r:id="rId8"/>
    <p:sldId id="262" r:id="rId9"/>
    <p:sldId id="268" r:id="rId10"/>
    <p:sldId id="266" r:id="rId11"/>
    <p:sldId id="267" r:id="rId12"/>
    <p:sldId id="269" r:id="rId13"/>
    <p:sldId id="282" r:id="rId14"/>
    <p:sldId id="272" r:id="rId15"/>
    <p:sldId id="281" r:id="rId16"/>
    <p:sldId id="276" r:id="rId17"/>
    <p:sldId id="273" r:id="rId18"/>
    <p:sldId id="274" r:id="rId19"/>
    <p:sldId id="275" r:id="rId20"/>
    <p:sldId id="283" r:id="rId21"/>
    <p:sldId id="278" r:id="rId22"/>
    <p:sldId id="279" r:id="rId23"/>
    <p:sldId id="27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30" autoAdjust="0"/>
  </p:normalViewPr>
  <p:slideViewPr>
    <p:cSldViewPr>
      <p:cViewPr varScale="1">
        <p:scale>
          <a:sx n="102" d="100"/>
          <a:sy n="102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55A5-DEAC-4540-A78A-794B0D7CA018}" type="datetimeFigureOut">
              <a:rPr lang="en-US" smtClean="0"/>
              <a:t>9/27/2012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6E84-229D-4105-A256-75BB154D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6E84-229D-4105-A256-75BB154D8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5349-02A7-4763-9AC9-8947426CF7AE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8B4-F430-4CF4-A52A-5426F93098C7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EE0-DD3D-482D-A325-EE8C158C3552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CA4-282C-463C-BF16-FBB87BBF990D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AE0E-CEE3-45D5-ADFE-0EE49407BF09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D69-C046-42F6-80B1-097F7C4524DE}" type="datetime1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F5F0-76D8-4A56-9D37-953380B809B6}" type="datetime1">
              <a:rPr lang="en-US" smtClean="0"/>
              <a:t>9/27/2012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5989-88D5-423F-A4F3-48243E82EFA6}" type="datetime1">
              <a:rPr lang="en-US" smtClean="0"/>
              <a:t>9/27/2012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F6A-48BE-4A3B-95E9-9D5C01BAF83D}" type="datetime1">
              <a:rPr lang="en-US" smtClean="0"/>
              <a:t>9/27/2012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695E-F998-4267-BD2E-2314E80005CD}" type="datetime1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F94-619C-4D39-BE14-8B9446C7E2AD}" type="datetime1">
              <a:rPr lang="en-US" smtClean="0"/>
              <a:t>9/27/2012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F535-627D-48F9-84C1-D0E201D86EC8}" type="datetime1">
              <a:rPr lang="en-US" smtClean="0"/>
              <a:t>9/27/2012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ponible.com/" TargetMode="External"/><Relationship Id="rId2" Type="http://schemas.openxmlformats.org/officeDocument/2006/relationships/hyperlink" Target="https://github.com/superponib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ponible.com/" TargetMode="External"/><Relationship Id="rId2" Type="http://schemas.openxmlformats.org/officeDocument/2006/relationships/hyperlink" Target="mailto:dave@superponible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077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Bypassing Palo Alto Firewall Rules</a:t>
            </a:r>
            <a:br>
              <a:rPr lang="en-US" dirty="0" smtClean="0"/>
            </a:br>
            <a:r>
              <a:rPr lang="en-US" sz="3600" dirty="0" smtClean="0"/>
              <a:t>One Packet at a 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Dave Lassalle</a:t>
            </a:r>
          </a:p>
          <a:p>
            <a:r>
              <a:rPr lang="en-US" dirty="0" err="1" smtClean="0"/>
              <a:t>NolaSec</a:t>
            </a:r>
            <a:r>
              <a:rPr lang="en-US" dirty="0" smtClean="0"/>
              <a:t> Presentation</a:t>
            </a:r>
          </a:p>
          <a:p>
            <a:r>
              <a:rPr lang="en-US" dirty="0" smtClean="0"/>
              <a:t>9/27/2012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“web-browsing” application</a:t>
            </a:r>
            <a:endParaRPr lang="en-US" dirty="0"/>
          </a:p>
        </p:txBody>
      </p:sp>
      <p:pic>
        <p:nvPicPr>
          <p:cNvPr id="5122" name="Picture 2" descr="C:\Users\Dave\Desktop\egress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208838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skype</a:t>
            </a:r>
            <a:r>
              <a:rPr lang="en-US" dirty="0" smtClean="0"/>
              <a:t>” application</a:t>
            </a:r>
            <a:endParaRPr lang="en-US" dirty="0"/>
          </a:p>
        </p:txBody>
      </p:sp>
      <p:pic>
        <p:nvPicPr>
          <p:cNvPr id="6146" name="Picture 2" descr="C:\Users\Dave\Desktop\egress\sk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2659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Egress Buster is allowed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App-ID requires some traffic be allowed</a:t>
            </a:r>
          </a:p>
          <a:p>
            <a:pPr lvl="1"/>
            <a:r>
              <a:rPr lang="en-US" dirty="0" smtClean="0"/>
              <a:t>TCP handshake and at least 1 packet of payload</a:t>
            </a:r>
          </a:p>
          <a:p>
            <a:r>
              <a:rPr lang="en-US" dirty="0" smtClean="0"/>
              <a:t>Skype’s port </a:t>
            </a:r>
            <a:r>
              <a:rPr lang="en-US" dirty="0" err="1" smtClean="0"/>
              <a:t>tcp</a:t>
            </a:r>
            <a:r>
              <a:rPr lang="en-US" dirty="0" smtClean="0"/>
              <a:t>/dynamic</a:t>
            </a:r>
          </a:p>
          <a:p>
            <a:pPr lvl="1"/>
            <a:r>
              <a:rPr lang="en-US" dirty="0" smtClean="0"/>
              <a:t>At least 1 packet allowed on ALL PORTS</a:t>
            </a:r>
          </a:p>
          <a:p>
            <a:r>
              <a:rPr lang="en-US" dirty="0" smtClean="0"/>
              <a:t>Connection will be dropped if payload is not actual Skype traffic</a:t>
            </a:r>
          </a:p>
          <a:p>
            <a:r>
              <a:rPr lang="en-US" dirty="0" smtClean="0"/>
              <a:t>At least 1 packet of data has already egressed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Logs during Egress Buster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Expected logs when traffic is blocked (as shown on earlier slide)</a:t>
            </a:r>
          </a:p>
          <a:p>
            <a:r>
              <a:rPr lang="en-US" dirty="0" smtClean="0"/>
              <a:t>Bottom: Actual logs when traffic is allowed.  Application is insufficient-data because it’s still trying to identify.</a:t>
            </a:r>
          </a:p>
        </p:txBody>
      </p:sp>
      <p:pic>
        <p:nvPicPr>
          <p:cNvPr id="7171" name="Picture 3" descr="C:\Users\Dave\Desktop\egress\logs-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78" y="609600"/>
            <a:ext cx="54768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Dave\Desktop\egress\logs-allow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78" y="2819400"/>
            <a:ext cx="5514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Many Packets Get Through?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with </a:t>
            </a:r>
            <a:r>
              <a:rPr lang="en-US" dirty="0" err="1" smtClean="0"/>
              <a:t>netcat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Typing a few characters on command line</a:t>
            </a:r>
          </a:p>
          <a:p>
            <a:pPr lvl="1"/>
            <a:r>
              <a:rPr lang="en-US" dirty="0" smtClean="0"/>
              <a:t>10-12 packets allowed</a:t>
            </a:r>
          </a:p>
          <a:p>
            <a:pPr lvl="1"/>
            <a:r>
              <a:rPr lang="en-US" dirty="0" smtClean="0"/>
              <a:t>~40-50 bytes allowed</a:t>
            </a:r>
          </a:p>
          <a:p>
            <a:r>
              <a:rPr lang="en-US" dirty="0" smtClean="0"/>
              <a:t>Piping a file into </a:t>
            </a:r>
            <a:r>
              <a:rPr lang="en-US" dirty="0" err="1" smtClean="0"/>
              <a:t>netcat</a:t>
            </a:r>
            <a:endParaRPr lang="en-US" dirty="0" smtClean="0"/>
          </a:p>
          <a:p>
            <a:pPr lvl="1"/>
            <a:r>
              <a:rPr lang="en-US" dirty="0" smtClean="0"/>
              <a:t>2-4 full 1460 byte packets allowed</a:t>
            </a:r>
          </a:p>
          <a:p>
            <a:pPr lvl="1"/>
            <a:r>
              <a:rPr lang="en-US" dirty="0" smtClean="0"/>
              <a:t>2920-5840 bytes allowed</a:t>
            </a:r>
          </a:p>
          <a:p>
            <a:r>
              <a:rPr lang="en-US" dirty="0" smtClean="0"/>
              <a:t>All you need is 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10200"/>
            <a:ext cx="5486400" cy="566738"/>
          </a:xfrm>
        </p:spPr>
        <p:txBody>
          <a:bodyPr/>
          <a:lstStyle/>
          <a:p>
            <a:pPr algn="l"/>
            <a:r>
              <a:rPr lang="en-US" dirty="0" smtClean="0"/>
              <a:t>Logs during </a:t>
            </a:r>
            <a:r>
              <a:rPr lang="en-US" dirty="0" err="1" smtClean="0"/>
              <a:t>netcat</a:t>
            </a:r>
            <a:r>
              <a:rPr lang="en-US" dirty="0" smtClean="0"/>
              <a:t> test showing kills eventually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828800" y="6019800"/>
            <a:ext cx="5486400" cy="533400"/>
          </a:xfrm>
        </p:spPr>
        <p:txBody>
          <a:bodyPr/>
          <a:lstStyle/>
          <a:p>
            <a:r>
              <a:rPr lang="en-US" dirty="0" smtClean="0"/>
              <a:t>Traffic is allowed and type is incomplete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1" y="304800"/>
            <a:ext cx="4876800" cy="36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72178"/>
            <a:ext cx="4914900" cy="352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10668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of 4 made 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19200" y="1209675"/>
            <a:ext cx="457200" cy="4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243363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of 10 made 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66800" y="2802969"/>
            <a:ext cx="457200" cy="359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65801" y="32657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93" y="39220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Palo Alto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as expected</a:t>
            </a:r>
          </a:p>
          <a:p>
            <a:r>
              <a:rPr lang="en-US" dirty="0" smtClean="0"/>
              <a:t>Not a proxy</a:t>
            </a:r>
          </a:p>
          <a:p>
            <a:r>
              <a:rPr lang="en-US" dirty="0" smtClean="0"/>
              <a:t>Inspecting the packet before releasing would impact performance</a:t>
            </a:r>
          </a:p>
          <a:p>
            <a:r>
              <a:rPr lang="en-US" dirty="0" smtClean="0"/>
              <a:t>Traditional firewall would let all packets through, not just first</a:t>
            </a:r>
          </a:p>
          <a:p>
            <a:pPr lvl="1"/>
            <a:r>
              <a:rPr lang="en-US" dirty="0" smtClean="0"/>
              <a:t>Fair enough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Taking Advantage of the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1 packet will always be allowed</a:t>
            </a:r>
          </a:p>
          <a:p>
            <a:r>
              <a:rPr lang="en-US" dirty="0" smtClean="0"/>
              <a:t>Need something to send data with 1 packet per TCP session</a:t>
            </a:r>
          </a:p>
          <a:p>
            <a:pPr lvl="1"/>
            <a:r>
              <a:rPr lang="en-US" dirty="0" smtClean="0"/>
              <a:t>TCP handshake</a:t>
            </a:r>
          </a:p>
          <a:p>
            <a:pPr lvl="1"/>
            <a:r>
              <a:rPr lang="en-US" dirty="0" smtClean="0"/>
              <a:t>Send 1 full packet</a:t>
            </a:r>
          </a:p>
          <a:p>
            <a:pPr lvl="1"/>
            <a:r>
              <a:rPr lang="en-US" dirty="0" smtClean="0"/>
              <a:t>Close session</a:t>
            </a:r>
          </a:p>
          <a:p>
            <a:pPr lvl="1"/>
            <a:r>
              <a:rPr lang="en-US" dirty="0" smtClean="0"/>
              <a:t>Repeat until input is done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ngfw_egress.pl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attempt</a:t>
            </a:r>
          </a:p>
          <a:p>
            <a:r>
              <a:rPr lang="en-US" dirty="0" smtClean="0"/>
              <a:t>Few different modes</a:t>
            </a:r>
          </a:p>
          <a:p>
            <a:pPr lvl="1"/>
            <a:r>
              <a:rPr lang="en-US" dirty="0" smtClean="0"/>
              <a:t>Will show an example of the file transfer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ngfw_egress.pl server and client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Server: 	./ngfw_egress.pl –w Putty.exe –l –p 80</a:t>
            </a:r>
          </a:p>
          <a:p>
            <a:r>
              <a:rPr lang="en-US" sz="1800" dirty="0" smtClean="0"/>
              <a:t>Client: 	</a:t>
            </a:r>
            <a:r>
              <a:rPr lang="en-US" sz="1800" dirty="0" err="1" smtClean="0"/>
              <a:t>perl</a:t>
            </a:r>
            <a:r>
              <a:rPr lang="en-US" sz="1800" dirty="0" smtClean="0"/>
              <a:t> ngfw_egress.pl –r Putty.exe </a:t>
            </a:r>
            <a:r>
              <a:rPr lang="en-US" sz="1800" dirty="0" err="1" smtClean="0"/>
              <a:t>egresstest</a:t>
            </a:r>
            <a:r>
              <a:rPr lang="en-US" sz="1800" dirty="0"/>
              <a:t> </a:t>
            </a:r>
            <a:r>
              <a:rPr lang="en-US" sz="1800" dirty="0" smtClean="0"/>
              <a:t>80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3" y="381000"/>
            <a:ext cx="5753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61150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698" y="290512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3633" y="237386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12" y="534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55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7714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714" y="34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12" y="1513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12" y="2183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77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Involved with InfoSec for 9 years</a:t>
            </a:r>
          </a:p>
          <a:p>
            <a:r>
              <a:rPr lang="en-US" dirty="0" smtClean="0"/>
              <a:t>DM Petroleum Operations</a:t>
            </a:r>
          </a:p>
          <a:p>
            <a:pPr lvl="1"/>
            <a:r>
              <a:rPr lang="en-US" dirty="0" smtClean="0"/>
              <a:t>M&amp;O Contractor for Strategic Petroleum Reserve</a:t>
            </a:r>
          </a:p>
          <a:p>
            <a:r>
              <a:rPr lang="en-US" dirty="0" smtClean="0"/>
              <a:t>Senior Cyber Security Engineer</a:t>
            </a:r>
          </a:p>
          <a:p>
            <a:pPr lvl="1"/>
            <a:r>
              <a:rPr lang="en-US" dirty="0" smtClean="0"/>
              <a:t>Security Monitoring, Incident Detection</a:t>
            </a:r>
            <a:r>
              <a:rPr lang="en-US" dirty="0"/>
              <a:t>, Incident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Risk Analyses and Compliance Paperwork</a:t>
            </a:r>
          </a:p>
          <a:p>
            <a:pPr lvl="1"/>
            <a:r>
              <a:rPr lang="en-US" dirty="0" smtClean="0"/>
              <a:t>Maintain and Administer Security tools</a:t>
            </a:r>
          </a:p>
          <a:p>
            <a:pPr lvl="2"/>
            <a:r>
              <a:rPr lang="en-US" dirty="0" smtClean="0"/>
              <a:t>Including Firewalls…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30" y="4114800"/>
            <a:ext cx="5486400" cy="566738"/>
          </a:xfrm>
        </p:spPr>
        <p:txBody>
          <a:bodyPr/>
          <a:lstStyle/>
          <a:p>
            <a:pPr algn="l"/>
            <a:r>
              <a:rPr lang="en-US" dirty="0" smtClean="0"/>
              <a:t>Logs during ngfw_egress.pl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24400"/>
            <a:ext cx="5486400" cy="1447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Traffic is allowed and type is insufficient-data</a:t>
            </a:r>
          </a:p>
          <a:p>
            <a:r>
              <a:rPr lang="en-US" sz="1600" dirty="0" smtClean="0"/>
              <a:t>9 Packets: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Handshake (3): 	SYN, SYN/ACK, ACK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Data Transfer (2): 	PSH/ACK, ACK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Teardown (4): 	FIN, ACK, FIN, ACK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732860" cy="324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destination IP address, if possible</a:t>
            </a:r>
          </a:p>
          <a:p>
            <a:r>
              <a:rPr lang="en-US" dirty="0" smtClean="0"/>
              <a:t>Limit ports, if possible</a:t>
            </a:r>
          </a:p>
          <a:p>
            <a:r>
              <a:rPr lang="en-US" dirty="0" smtClean="0"/>
              <a:t>Use a Proxy with Protocol Detection</a:t>
            </a:r>
          </a:p>
          <a:p>
            <a:r>
              <a:rPr lang="en-US" dirty="0" smtClean="0"/>
              <a:t>Very noisy</a:t>
            </a:r>
          </a:p>
          <a:p>
            <a:pPr lvl="1"/>
            <a:r>
              <a:rPr lang="en-US" dirty="0" smtClean="0"/>
              <a:t>Monitor logs</a:t>
            </a:r>
          </a:p>
          <a:p>
            <a:pPr lvl="1"/>
            <a:r>
              <a:rPr lang="en-US" dirty="0" smtClean="0"/>
              <a:t>High # of connections, little data per connection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Perl Script already has more features</a:t>
            </a:r>
          </a:p>
          <a:p>
            <a:pPr lvl="1"/>
            <a:r>
              <a:rPr lang="en-US" dirty="0" smtClean="0"/>
              <a:t>Delay, MSS (potential IDS/DLP evasion), interactive mode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roblems with attaching to shell</a:t>
            </a:r>
          </a:p>
          <a:p>
            <a:r>
              <a:rPr lang="en-US" dirty="0" smtClean="0"/>
              <a:t>Trying a bash script that calls </a:t>
            </a:r>
            <a:r>
              <a:rPr lang="en-US" dirty="0" err="1" smtClean="0"/>
              <a:t>netcat</a:t>
            </a:r>
            <a:endParaRPr lang="en-US" dirty="0" smtClean="0"/>
          </a:p>
          <a:p>
            <a:pPr lvl="1"/>
            <a:r>
              <a:rPr lang="en-US" dirty="0" smtClean="0"/>
              <a:t>Wouldn’t require Perl installed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netcat’s</a:t>
            </a:r>
            <a:r>
              <a:rPr lang="en-US" dirty="0" smtClean="0"/>
              <a:t> “-e” option directly</a:t>
            </a:r>
          </a:p>
          <a:p>
            <a:pPr lvl="1"/>
            <a:r>
              <a:rPr lang="en-US" dirty="0" smtClean="0"/>
              <a:t>Not sure how painful cmd.exe version will be</a:t>
            </a:r>
          </a:p>
          <a:p>
            <a:r>
              <a:rPr lang="en-US" dirty="0" err="1" smtClean="0"/>
              <a:t>Metasploit</a:t>
            </a:r>
            <a:r>
              <a:rPr lang="en-US" dirty="0" smtClean="0"/>
              <a:t> handler and payload</a:t>
            </a:r>
          </a:p>
          <a:p>
            <a:r>
              <a:rPr lang="en-US" dirty="0" smtClean="0"/>
              <a:t>Would love to know if it works with others</a:t>
            </a:r>
          </a:p>
          <a:p>
            <a:pPr lvl="1"/>
            <a:r>
              <a:rPr lang="en-US" dirty="0" err="1" smtClean="0"/>
              <a:t>Fortinet</a:t>
            </a:r>
            <a:r>
              <a:rPr lang="en-US" dirty="0" smtClean="0"/>
              <a:t>, </a:t>
            </a:r>
            <a:r>
              <a:rPr lang="en-US" dirty="0" err="1" smtClean="0"/>
              <a:t>SonicWall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and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github.com/superponible</a:t>
            </a:r>
            <a:endParaRPr lang="en-US" dirty="0"/>
          </a:p>
          <a:p>
            <a:r>
              <a:rPr lang="en-US" dirty="0" smtClean="0"/>
              <a:t>Updates and Information:</a:t>
            </a:r>
          </a:p>
          <a:p>
            <a:pPr lvl="1"/>
            <a:r>
              <a:rPr lang="en-US" dirty="0" smtClean="0">
                <a:hlinkClick r:id="rId3"/>
              </a:rPr>
              <a:t>http://superponible.com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superponible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Contact:</a:t>
            </a:r>
          </a:p>
          <a:p>
            <a:pPr lvl="1"/>
            <a:r>
              <a:rPr lang="en-US" dirty="0" smtClean="0">
                <a:hlinkClick r:id="rId2"/>
              </a:rPr>
              <a:t>dave@superponible.com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superponible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http://superponible.com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Released in February by Dave Kennedy (@dave_rel1k)</a:t>
            </a:r>
          </a:p>
          <a:p>
            <a:r>
              <a:rPr lang="en-US" dirty="0" smtClean="0"/>
              <a:t>Useful for finding what ports are open from within a network to the Internet</a:t>
            </a:r>
          </a:p>
          <a:p>
            <a:r>
              <a:rPr lang="en-US" dirty="0" smtClean="0"/>
              <a:t>Helpful with determining </a:t>
            </a:r>
            <a:r>
              <a:rPr lang="en-US" dirty="0"/>
              <a:t>reverse </a:t>
            </a:r>
            <a:r>
              <a:rPr lang="en-US" dirty="0" smtClean="0"/>
              <a:t>shell port</a:t>
            </a:r>
          </a:p>
          <a:p>
            <a:r>
              <a:rPr lang="en-US" dirty="0" smtClean="0"/>
              <a:t>Run server on a range of ports and tell the client to try to connect on every 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 Expected Results</a:t>
            </a:r>
            <a:endParaRPr lang="en-US" dirty="0"/>
          </a:p>
        </p:txBody>
      </p:sp>
      <p:pic>
        <p:nvPicPr>
          <p:cNvPr id="1027" name="Picture 3" descr="C:\Users\Dave\Desktop\egress\egress_server_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3371"/>
            <a:ext cx="4446877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ve\Desktop\egress\egress_client_blo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13515"/>
            <a:ext cx="4467225" cy="21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4102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36191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Logs during Blocked Egress Buster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traffic to the server in that port range is denied.</a:t>
            </a:r>
          </a:p>
        </p:txBody>
      </p:sp>
      <p:pic>
        <p:nvPicPr>
          <p:cNvPr id="7171" name="Picture 3" descr="C:\Users\Dave\Desktop\egress\logs-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6" y="1143000"/>
            <a:ext cx="7661284" cy="28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 Actual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945042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Well, there’s supposed to be a firewall there.  What’s going on?</a:t>
            </a:r>
            <a:endParaRPr lang="en-US" dirty="0"/>
          </a:p>
        </p:txBody>
      </p:sp>
      <p:pic>
        <p:nvPicPr>
          <p:cNvPr id="2053" name="Picture 5" descr="C:\Users\Dave\Desktop\egress\egress_client_allo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4242176" cy="20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ave\Desktop\egress\egress_server_allow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47801"/>
            <a:ext cx="430210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4102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36191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Firewall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Firewall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Next-Gen Firewall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/>
              <a:t>Added features</a:t>
            </a:r>
          </a:p>
          <a:p>
            <a:pPr lvl="1"/>
            <a:r>
              <a:rPr lang="en-US" dirty="0" smtClean="0"/>
              <a:t>“IPS” features</a:t>
            </a:r>
          </a:p>
          <a:p>
            <a:pPr lvl="2"/>
            <a:r>
              <a:rPr lang="en-US" dirty="0" smtClean="0"/>
              <a:t>AV</a:t>
            </a:r>
          </a:p>
          <a:p>
            <a:pPr lvl="2"/>
            <a:r>
              <a:rPr lang="en-US" dirty="0" smtClean="0"/>
              <a:t>Vulnerability Detection</a:t>
            </a:r>
          </a:p>
          <a:p>
            <a:pPr lvl="2"/>
            <a:r>
              <a:rPr lang="en-US" dirty="0" smtClean="0"/>
              <a:t>DLP</a:t>
            </a:r>
          </a:p>
          <a:p>
            <a:pPr lvl="1"/>
            <a:r>
              <a:rPr lang="en-US" dirty="0" smtClean="0"/>
              <a:t>Application Identification</a:t>
            </a:r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91000" cy="3951288"/>
          </a:xfrm>
        </p:spPr>
        <p:txBody>
          <a:bodyPr/>
          <a:lstStyle/>
          <a:p>
            <a:r>
              <a:rPr lang="en-US" dirty="0" smtClean="0"/>
              <a:t>Network and Transport Layer</a:t>
            </a:r>
          </a:p>
          <a:p>
            <a:r>
              <a:rPr lang="en-US" dirty="0" smtClean="0"/>
              <a:t>Allow/Deny rules based on:</a:t>
            </a:r>
          </a:p>
          <a:p>
            <a:pPr lvl="1"/>
            <a:r>
              <a:rPr lang="en-US" dirty="0" smtClean="0"/>
              <a:t>Source IP, Port</a:t>
            </a:r>
          </a:p>
          <a:p>
            <a:pPr lvl="1"/>
            <a:r>
              <a:rPr lang="en-US" dirty="0" smtClean="0"/>
              <a:t>Destination IP, Port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Rules Used in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Allow web browsing, </a:t>
            </a:r>
            <a:r>
              <a:rPr lang="en-US" dirty="0" err="1" smtClean="0"/>
              <a:t>ssl</a:t>
            </a:r>
            <a:r>
              <a:rPr lang="en-US" dirty="0" smtClean="0"/>
              <a:t>, and </a:t>
            </a:r>
            <a:r>
              <a:rPr lang="en-US" dirty="0" err="1" smtClean="0"/>
              <a:t>skype</a:t>
            </a:r>
            <a:r>
              <a:rPr lang="en-US" dirty="0" smtClean="0"/>
              <a:t> on their default ports.</a:t>
            </a:r>
            <a:endParaRPr lang="en-US" dirty="0"/>
          </a:p>
        </p:txBody>
      </p:sp>
      <p:pic>
        <p:nvPicPr>
          <p:cNvPr id="3074" name="Picture 2" descr="C:\Users\Dave\Desktop\egress\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9" y="1066800"/>
            <a:ext cx="82750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ssl</a:t>
            </a:r>
            <a:r>
              <a:rPr lang="en-US" dirty="0" smtClean="0"/>
              <a:t>” application</a:t>
            </a:r>
            <a:endParaRPr lang="en-US" dirty="0"/>
          </a:p>
        </p:txBody>
      </p:sp>
      <p:pic>
        <p:nvPicPr>
          <p:cNvPr id="4098" name="Picture 2" descr="C:\Users\Dave\Desktop\egress\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7612"/>
            <a:ext cx="6970713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646</Words>
  <Application>Microsoft Office PowerPoint</Application>
  <PresentationFormat>On-screen Show (4:3)</PresentationFormat>
  <Paragraphs>163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Bypassing Palo Alto Firewall Rules One Packet at a Time</vt:lpstr>
      <vt:lpstr>About Me</vt:lpstr>
      <vt:lpstr>Egress Buster</vt:lpstr>
      <vt:lpstr>Egress Buster Expected Results</vt:lpstr>
      <vt:lpstr>Logs during Blocked Egress Buster run</vt:lpstr>
      <vt:lpstr>Egress Buster Actual Results</vt:lpstr>
      <vt:lpstr>Firewall Overview</vt:lpstr>
      <vt:lpstr>Rules Used in Test</vt:lpstr>
      <vt:lpstr>Application Definitions</vt:lpstr>
      <vt:lpstr>Application Definitions</vt:lpstr>
      <vt:lpstr>Application Definitions</vt:lpstr>
      <vt:lpstr>Why Egress Buster is allowed</vt:lpstr>
      <vt:lpstr>Logs during Egress Buster run</vt:lpstr>
      <vt:lpstr>How Many Packets Get Through?</vt:lpstr>
      <vt:lpstr>Logs during netcat test showing kills eventually</vt:lpstr>
      <vt:lpstr>Palo Alto Response</vt:lpstr>
      <vt:lpstr>Taking Advantage of the Rules</vt:lpstr>
      <vt:lpstr>ngfw_egress.pl</vt:lpstr>
      <vt:lpstr>ngfw_egress.pl server and client commands</vt:lpstr>
      <vt:lpstr>Logs during ngfw_egress.pl run</vt:lpstr>
      <vt:lpstr>Defenses</vt:lpstr>
      <vt:lpstr>Future Plans</vt:lpstr>
      <vt:lpstr>Code and Updates</vt:lpstr>
      <vt:lpstr>Questions/Comments?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Dave</cp:lastModifiedBy>
  <cp:revision>33</cp:revision>
  <dcterms:created xsi:type="dcterms:W3CDTF">2012-09-12T20:18:21Z</dcterms:created>
  <dcterms:modified xsi:type="dcterms:W3CDTF">2012-09-27T17:36:28Z</dcterms:modified>
</cp:coreProperties>
</file>