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968" r:id="rId4"/>
  </p:sldMasterIdLst>
  <p:notesMasterIdLst>
    <p:notesMasterId r:id="rId10"/>
  </p:notesMasterIdLst>
  <p:handoutMasterIdLst>
    <p:handoutMasterId r:id="rId11"/>
  </p:handoutMasterIdLst>
  <p:sldIdLst>
    <p:sldId id="277" r:id="rId5"/>
    <p:sldId id="2146847392" r:id="rId6"/>
    <p:sldId id="2146847400" r:id="rId7"/>
    <p:sldId id="2146847401" r:id="rId8"/>
    <p:sldId id="1914" r:id="rId9"/>
  </p:sldIdLst>
  <p:sldSz cx="1219835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  <p15:guide id="3" orient="horz" pos="335" userDrawn="1">
          <p15:clr>
            <a:srgbClr val="A4A3A4"/>
          </p15:clr>
        </p15:guide>
        <p15:guide id="4" orient="horz" pos="190" userDrawn="1">
          <p15:clr>
            <a:srgbClr val="A4A3A4"/>
          </p15:clr>
        </p15:guide>
        <p15:guide id="5" pos="386" userDrawn="1">
          <p15:clr>
            <a:srgbClr val="A4A3A4"/>
          </p15:clr>
        </p15:guide>
        <p15:guide id="6" pos="7298" userDrawn="1">
          <p15:clr>
            <a:srgbClr val="A4A3A4"/>
          </p15:clr>
        </p15:guide>
        <p15:guide id="7" orient="horz" pos="709" userDrawn="1">
          <p15:clr>
            <a:srgbClr val="A4A3A4"/>
          </p15:clr>
        </p15:guide>
        <p15:guide id="8" orient="horz" pos="3886" userDrawn="1">
          <p15:clr>
            <a:srgbClr val="A4A3A4"/>
          </p15:clr>
        </p15:guide>
        <p15:guide id="9" orient="horz" pos="417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7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92D050"/>
    <a:srgbClr val="CEF4F3"/>
    <a:srgbClr val="FFE600"/>
    <a:srgbClr val="D2D2DA"/>
    <a:srgbClr val="797991"/>
    <a:srgbClr val="D9D9D9"/>
    <a:srgbClr val="BFBFBF"/>
    <a:srgbClr val="FFF066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13" autoAdjust="0"/>
  </p:normalViewPr>
  <p:slideViewPr>
    <p:cSldViewPr snapToGrid="0" snapToObjects="1" showGuides="1">
      <p:cViewPr varScale="1">
        <p:scale>
          <a:sx n="64" d="100"/>
          <a:sy n="64" d="100"/>
        </p:scale>
        <p:origin x="748" y="48"/>
      </p:cViewPr>
      <p:guideLst>
        <p:guide orient="horz" pos="2160"/>
        <p:guide pos="3842"/>
        <p:guide orient="horz" pos="335"/>
        <p:guide orient="horz" pos="190"/>
        <p:guide pos="386"/>
        <p:guide pos="7298"/>
        <p:guide orient="horz" pos="709"/>
        <p:guide orient="horz" pos="3886"/>
        <p:guide orient="horz" pos="4178"/>
      </p:guideLst>
    </p:cSldViewPr>
  </p:slideViewPr>
  <p:outlineViewPr>
    <p:cViewPr>
      <p:scale>
        <a:sx n="33" d="100"/>
        <a:sy n="33" d="100"/>
      </p:scale>
      <p:origin x="0" y="-7090"/>
    </p:cViewPr>
  </p:outlineViewPr>
  <p:notesTextViewPr>
    <p:cViewPr>
      <p:scale>
        <a:sx n="50" d="100"/>
        <a:sy n="50" d="100"/>
      </p:scale>
      <p:origin x="0" y="0"/>
    </p:cViewPr>
  </p:notesTextViewPr>
  <p:sorterViewPr>
    <p:cViewPr>
      <p:scale>
        <a:sx n="50" d="100"/>
        <a:sy n="50" d="100"/>
      </p:scale>
      <p:origin x="0" y="-1570"/>
    </p:cViewPr>
  </p:sorterViewPr>
  <p:notesViewPr>
    <p:cSldViewPr snapToGrid="0" snapToObjects="1" showGuides="1">
      <p:cViewPr varScale="1">
        <p:scale>
          <a:sx n="80" d="100"/>
          <a:sy n="80" d="100"/>
        </p:scale>
        <p:origin x="-2004" y="-96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75A85089-C692-4DEA-AC49-04CF34D4FE14}" type="datetimeFigureOut">
              <a:rPr lang="en-GB" smtClean="0">
                <a:latin typeface="Arial" pitchFamily="34" charset="0"/>
              </a:rPr>
              <a:pPr/>
              <a:t>07/11/2024</a:t>
            </a:fld>
            <a:endParaRPr lang="en-GB" dirty="0"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 dirty="0"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3A5C721-4BB5-4DB6-AD65-4BA2A62B05B6}" type="slidenum">
              <a:rPr lang="en-GB" smtClean="0">
                <a:latin typeface="Arial" pitchFamily="34" charset="0"/>
              </a:rPr>
              <a:pPr/>
              <a:t>‹#›</a:t>
            </a:fld>
            <a:endParaRPr lang="en-GB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632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8045EBA9-A28D-4849-BFEA-AA04F6A21B63}" type="datetimeFigureOut">
              <a:rPr lang="en-GB" smtClean="0"/>
              <a:pPr/>
              <a:t>07/11/2024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5B43D19E-BFDB-4C92-8EDD-32EDDA8F41DF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62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3D19E-BFDB-4C92-8EDD-32EDDA8F41DF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255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29460E4-3001-4D40-AA55-2B96D306E943}" type="slidenum">
              <a:rPr lang="en-GB" smtClean="0">
                <a:solidFill>
                  <a:prstClr val="black"/>
                </a:solidFill>
              </a:rPr>
              <a:pPr/>
              <a:t>5</a:t>
            </a:fld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9F5F28-6A9D-46C8-9890-D2754DA4FD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GB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822629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0EEB16B-CE88-4D34-B944-EB2D7595190A}"/>
              </a:ext>
            </a:extLst>
          </p:cNvPr>
          <p:cNvSpPr/>
          <p:nvPr userDrawn="1"/>
        </p:nvSpPr>
        <p:spPr>
          <a:xfrm>
            <a:off x="322320" y="176826"/>
            <a:ext cx="11493242" cy="6057207"/>
          </a:xfrm>
          <a:prstGeom prst="roundRect">
            <a:avLst>
              <a:gd name="adj" fmla="val 4043"/>
            </a:avLst>
          </a:prstGeom>
          <a:solidFill>
            <a:schemeClr val="tx1"/>
          </a:solidFill>
          <a:ln w="9525">
            <a:noFill/>
          </a:ln>
          <a:effectLst>
            <a:outerShdw blurRad="152400" dist="12700" sx="102000" sy="102000" algn="ctr" rotWithShape="0">
              <a:schemeClr val="bg1">
                <a:alpha val="24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" y="0"/>
            <a:ext cx="12192005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799" y="719139"/>
            <a:ext cx="4677635" cy="5210062"/>
          </a:xfrm>
        </p:spPr>
        <p:txBody>
          <a:bodyPr/>
          <a:lstStyle>
            <a:lvl1pPr marL="0" indent="0" algn="l" defTabSz="995363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2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213" indent="-1762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913" indent="-188913" algn="l" defTabSz="995363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402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person, clothing, text, screenshot&#10;&#10;Description automatically generated">
            <a:extLst>
              <a:ext uri="{FF2B5EF4-FFF2-40B4-BE49-F238E27FC236}">
                <a16:creationId xmlns:a16="http://schemas.microsoft.com/office/drawing/2014/main" id="{1DA37D59-861F-4860-A422-918D2DC760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7999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 userDrawn="1"/>
        </p:nvSpPr>
        <p:spPr>
          <a:xfrm>
            <a:off x="498115" y="795662"/>
            <a:ext cx="4328932" cy="3581484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5504" y="1954221"/>
            <a:ext cx="3785986" cy="979702"/>
          </a:xfrm>
        </p:spPr>
        <p:txBody>
          <a:bodyPr/>
          <a:lstStyle>
            <a:lvl1pPr>
              <a:defRPr sz="300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775504" y="3046158"/>
            <a:ext cx="3785986" cy="1046323"/>
          </a:xfrm>
        </p:spPr>
        <p:txBody>
          <a:bodyPr/>
          <a:lstStyle>
            <a:lvl1pPr marL="0" indent="0" algn="l">
              <a:spcAft>
                <a:spcPts val="1200"/>
              </a:spcAft>
              <a:buNone/>
              <a:defRPr sz="2000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600" b="1">
                <a:solidFill>
                  <a:srgbClr val="404040"/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subtitle style</a:t>
            </a:r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075C810-F269-4830-95B6-C56F6307EF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485252" y="5216904"/>
            <a:ext cx="1152144" cy="1280160"/>
            <a:chOff x="9040813" y="5535613"/>
            <a:chExt cx="1082675" cy="1263650"/>
          </a:xfrm>
        </p:grpSpPr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8D1E0C0A-AB08-4486-9CB4-71E6A1F6D48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0813" y="5535613"/>
              <a:ext cx="866775" cy="314325"/>
            </a:xfrm>
            <a:custGeom>
              <a:avLst/>
              <a:gdLst>
                <a:gd name="T0" fmla="*/ 546 w 546"/>
                <a:gd name="T1" fmla="*/ 0 h 198"/>
                <a:gd name="T2" fmla="*/ 0 w 546"/>
                <a:gd name="T3" fmla="*/ 198 h 198"/>
                <a:gd name="T4" fmla="*/ 546 w 546"/>
                <a:gd name="T5" fmla="*/ 102 h 198"/>
                <a:gd name="T6" fmla="*/ 546 w 546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6" h="198">
                  <a:moveTo>
                    <a:pt x="546" y="0"/>
                  </a:moveTo>
                  <a:lnTo>
                    <a:pt x="0" y="198"/>
                  </a:lnTo>
                  <a:lnTo>
                    <a:pt x="546" y="102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 Regular" pitchFamily="1" charset="0"/>
              </a:endParaRPr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9FFD5CA-F462-47B8-ABD2-5CF6CE3A2A0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0813" y="5983288"/>
              <a:ext cx="1082675" cy="815975"/>
            </a:xfrm>
            <a:custGeom>
              <a:avLst/>
              <a:gdLst>
                <a:gd name="T0" fmla="*/ 6 w 682"/>
                <a:gd name="T1" fmla="*/ 342 h 514"/>
                <a:gd name="T2" fmla="*/ 38 w 682"/>
                <a:gd name="T3" fmla="*/ 380 h 514"/>
                <a:gd name="T4" fmla="*/ 34 w 682"/>
                <a:gd name="T5" fmla="*/ 354 h 514"/>
                <a:gd name="T6" fmla="*/ 78 w 682"/>
                <a:gd name="T7" fmla="*/ 392 h 514"/>
                <a:gd name="T8" fmla="*/ 96 w 682"/>
                <a:gd name="T9" fmla="*/ 406 h 514"/>
                <a:gd name="T10" fmla="*/ 250 w 682"/>
                <a:gd name="T11" fmla="*/ 364 h 514"/>
                <a:gd name="T12" fmla="*/ 266 w 682"/>
                <a:gd name="T13" fmla="*/ 372 h 514"/>
                <a:gd name="T14" fmla="*/ 132 w 682"/>
                <a:gd name="T15" fmla="*/ 380 h 514"/>
                <a:gd name="T16" fmla="*/ 164 w 682"/>
                <a:gd name="T17" fmla="*/ 374 h 514"/>
                <a:gd name="T18" fmla="*/ 192 w 682"/>
                <a:gd name="T19" fmla="*/ 364 h 514"/>
                <a:gd name="T20" fmla="*/ 192 w 682"/>
                <a:gd name="T21" fmla="*/ 374 h 514"/>
                <a:gd name="T22" fmla="*/ 446 w 682"/>
                <a:gd name="T23" fmla="*/ 406 h 514"/>
                <a:gd name="T24" fmla="*/ 456 w 682"/>
                <a:gd name="T25" fmla="*/ 358 h 514"/>
                <a:gd name="T26" fmla="*/ 446 w 682"/>
                <a:gd name="T27" fmla="*/ 394 h 514"/>
                <a:gd name="T28" fmla="*/ 290 w 682"/>
                <a:gd name="T29" fmla="*/ 384 h 514"/>
                <a:gd name="T30" fmla="*/ 304 w 682"/>
                <a:gd name="T31" fmla="*/ 420 h 514"/>
                <a:gd name="T32" fmla="*/ 320 w 682"/>
                <a:gd name="T33" fmla="*/ 394 h 514"/>
                <a:gd name="T34" fmla="*/ 316 w 682"/>
                <a:gd name="T35" fmla="*/ 372 h 514"/>
                <a:gd name="T36" fmla="*/ 380 w 682"/>
                <a:gd name="T37" fmla="*/ 376 h 514"/>
                <a:gd name="T38" fmla="*/ 402 w 682"/>
                <a:gd name="T39" fmla="*/ 410 h 514"/>
                <a:gd name="T40" fmla="*/ 374 w 682"/>
                <a:gd name="T41" fmla="*/ 388 h 514"/>
                <a:gd name="T42" fmla="*/ 514 w 682"/>
                <a:gd name="T43" fmla="*/ 394 h 514"/>
                <a:gd name="T44" fmla="*/ 512 w 682"/>
                <a:gd name="T45" fmla="*/ 360 h 514"/>
                <a:gd name="T46" fmla="*/ 522 w 682"/>
                <a:gd name="T47" fmla="*/ 402 h 514"/>
                <a:gd name="T48" fmla="*/ 632 w 682"/>
                <a:gd name="T49" fmla="*/ 394 h 514"/>
                <a:gd name="T50" fmla="*/ 620 w 682"/>
                <a:gd name="T51" fmla="*/ 358 h 514"/>
                <a:gd name="T52" fmla="*/ 632 w 682"/>
                <a:gd name="T53" fmla="*/ 394 h 514"/>
                <a:gd name="T54" fmla="*/ 584 w 682"/>
                <a:gd name="T55" fmla="*/ 396 h 514"/>
                <a:gd name="T56" fmla="*/ 562 w 682"/>
                <a:gd name="T57" fmla="*/ 372 h 514"/>
                <a:gd name="T58" fmla="*/ 548 w 682"/>
                <a:gd name="T59" fmla="*/ 410 h 514"/>
                <a:gd name="T60" fmla="*/ 548 w 682"/>
                <a:gd name="T61" fmla="*/ 372 h 514"/>
                <a:gd name="T62" fmla="*/ 664 w 682"/>
                <a:gd name="T63" fmla="*/ 374 h 514"/>
                <a:gd name="T64" fmla="*/ 678 w 682"/>
                <a:gd name="T65" fmla="*/ 374 h 514"/>
                <a:gd name="T66" fmla="*/ 228 w 682"/>
                <a:gd name="T67" fmla="*/ 354 h 514"/>
                <a:gd name="T68" fmla="*/ 530 w 682"/>
                <a:gd name="T69" fmla="*/ 470 h 514"/>
                <a:gd name="T70" fmla="*/ 552 w 682"/>
                <a:gd name="T71" fmla="*/ 484 h 514"/>
                <a:gd name="T72" fmla="*/ 560 w 682"/>
                <a:gd name="T73" fmla="*/ 480 h 514"/>
                <a:gd name="T74" fmla="*/ 120 w 682"/>
                <a:gd name="T75" fmla="*/ 494 h 514"/>
                <a:gd name="T76" fmla="*/ 42 w 682"/>
                <a:gd name="T77" fmla="*/ 494 h 514"/>
                <a:gd name="T78" fmla="*/ 20 w 682"/>
                <a:gd name="T79" fmla="*/ 476 h 514"/>
                <a:gd name="T80" fmla="*/ 70 w 682"/>
                <a:gd name="T81" fmla="*/ 460 h 514"/>
                <a:gd name="T82" fmla="*/ 106 w 682"/>
                <a:gd name="T83" fmla="*/ 452 h 514"/>
                <a:gd name="T84" fmla="*/ 90 w 682"/>
                <a:gd name="T85" fmla="*/ 456 h 514"/>
                <a:gd name="T86" fmla="*/ 496 w 682"/>
                <a:gd name="T87" fmla="*/ 458 h 514"/>
                <a:gd name="T88" fmla="*/ 494 w 682"/>
                <a:gd name="T89" fmla="*/ 444 h 514"/>
                <a:gd name="T90" fmla="*/ 376 w 682"/>
                <a:gd name="T91" fmla="*/ 494 h 514"/>
                <a:gd name="T92" fmla="*/ 398 w 682"/>
                <a:gd name="T93" fmla="*/ 476 h 514"/>
                <a:gd name="T94" fmla="*/ 442 w 682"/>
                <a:gd name="T95" fmla="*/ 496 h 514"/>
                <a:gd name="T96" fmla="*/ 438 w 682"/>
                <a:gd name="T97" fmla="*/ 484 h 514"/>
                <a:gd name="T98" fmla="*/ 452 w 682"/>
                <a:gd name="T99" fmla="*/ 470 h 514"/>
                <a:gd name="T100" fmla="*/ 170 w 682"/>
                <a:gd name="T101" fmla="*/ 426 h 514"/>
                <a:gd name="T102" fmla="*/ 254 w 682"/>
                <a:gd name="T103" fmla="*/ 444 h 514"/>
                <a:gd name="T104" fmla="*/ 252 w 682"/>
                <a:gd name="T105" fmla="*/ 456 h 514"/>
                <a:gd name="T106" fmla="*/ 280 w 682"/>
                <a:gd name="T107" fmla="*/ 470 h 514"/>
                <a:gd name="T108" fmla="*/ 296 w 682"/>
                <a:gd name="T109" fmla="*/ 506 h 514"/>
                <a:gd name="T110" fmla="*/ 310 w 682"/>
                <a:gd name="T111" fmla="*/ 480 h 514"/>
                <a:gd name="T112" fmla="*/ 308 w 682"/>
                <a:gd name="T113" fmla="*/ 458 h 514"/>
                <a:gd name="T114" fmla="*/ 220 w 682"/>
                <a:gd name="T115" fmla="*/ 432 h 514"/>
                <a:gd name="T116" fmla="*/ 6 w 682"/>
                <a:gd name="T117" fmla="*/ 0 h 514"/>
                <a:gd name="T118" fmla="*/ 464 w 682"/>
                <a:gd name="T1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2" h="514">
                  <a:moveTo>
                    <a:pt x="58" y="388"/>
                  </a:moveTo>
                  <a:lnTo>
                    <a:pt x="58" y="388"/>
                  </a:lnTo>
                  <a:lnTo>
                    <a:pt x="56" y="382"/>
                  </a:lnTo>
                  <a:lnTo>
                    <a:pt x="54" y="378"/>
                  </a:lnTo>
                  <a:lnTo>
                    <a:pt x="48" y="372"/>
                  </a:lnTo>
                  <a:lnTo>
                    <a:pt x="48" y="372"/>
                  </a:lnTo>
                  <a:lnTo>
                    <a:pt x="54" y="368"/>
                  </a:lnTo>
                  <a:lnTo>
                    <a:pt x="56" y="360"/>
                  </a:lnTo>
                  <a:lnTo>
                    <a:pt x="56" y="360"/>
                  </a:lnTo>
                  <a:lnTo>
                    <a:pt x="54" y="352"/>
                  </a:lnTo>
                  <a:lnTo>
                    <a:pt x="50" y="346"/>
                  </a:lnTo>
                  <a:lnTo>
                    <a:pt x="44" y="344"/>
                  </a:lnTo>
                  <a:lnTo>
                    <a:pt x="34" y="342"/>
                  </a:lnTo>
                  <a:lnTo>
                    <a:pt x="6" y="342"/>
                  </a:lnTo>
                  <a:lnTo>
                    <a:pt x="6" y="410"/>
                  </a:lnTo>
                  <a:lnTo>
                    <a:pt x="34" y="410"/>
                  </a:lnTo>
                  <a:lnTo>
                    <a:pt x="34" y="410"/>
                  </a:lnTo>
                  <a:lnTo>
                    <a:pt x="44" y="408"/>
                  </a:lnTo>
                  <a:lnTo>
                    <a:pt x="52" y="404"/>
                  </a:lnTo>
                  <a:lnTo>
                    <a:pt x="56" y="396"/>
                  </a:lnTo>
                  <a:lnTo>
                    <a:pt x="58" y="388"/>
                  </a:lnTo>
                  <a:lnTo>
                    <a:pt x="58" y="388"/>
                  </a:lnTo>
                  <a:close/>
                  <a:moveTo>
                    <a:pt x="34" y="398"/>
                  </a:moveTo>
                  <a:lnTo>
                    <a:pt x="18" y="398"/>
                  </a:lnTo>
                  <a:lnTo>
                    <a:pt x="18" y="378"/>
                  </a:lnTo>
                  <a:lnTo>
                    <a:pt x="34" y="378"/>
                  </a:lnTo>
                  <a:lnTo>
                    <a:pt x="34" y="378"/>
                  </a:lnTo>
                  <a:lnTo>
                    <a:pt x="38" y="380"/>
                  </a:lnTo>
                  <a:lnTo>
                    <a:pt x="42" y="380"/>
                  </a:lnTo>
                  <a:lnTo>
                    <a:pt x="44" y="384"/>
                  </a:lnTo>
                  <a:lnTo>
                    <a:pt x="44" y="388"/>
                  </a:lnTo>
                  <a:lnTo>
                    <a:pt x="44" y="388"/>
                  </a:lnTo>
                  <a:lnTo>
                    <a:pt x="44" y="392"/>
                  </a:lnTo>
                  <a:lnTo>
                    <a:pt x="42" y="396"/>
                  </a:lnTo>
                  <a:lnTo>
                    <a:pt x="38" y="398"/>
                  </a:lnTo>
                  <a:lnTo>
                    <a:pt x="34" y="398"/>
                  </a:lnTo>
                  <a:lnTo>
                    <a:pt x="34" y="398"/>
                  </a:lnTo>
                  <a:close/>
                  <a:moveTo>
                    <a:pt x="34" y="368"/>
                  </a:moveTo>
                  <a:lnTo>
                    <a:pt x="18" y="368"/>
                  </a:lnTo>
                  <a:lnTo>
                    <a:pt x="18" y="354"/>
                  </a:lnTo>
                  <a:lnTo>
                    <a:pt x="34" y="354"/>
                  </a:lnTo>
                  <a:lnTo>
                    <a:pt x="34" y="354"/>
                  </a:lnTo>
                  <a:lnTo>
                    <a:pt x="40" y="356"/>
                  </a:lnTo>
                  <a:lnTo>
                    <a:pt x="42" y="358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0" y="366"/>
                  </a:lnTo>
                  <a:lnTo>
                    <a:pt x="38" y="366"/>
                  </a:lnTo>
                  <a:lnTo>
                    <a:pt x="34" y="368"/>
                  </a:lnTo>
                  <a:lnTo>
                    <a:pt x="34" y="368"/>
                  </a:lnTo>
                  <a:close/>
                  <a:moveTo>
                    <a:pt x="66" y="388"/>
                  </a:moveTo>
                  <a:lnTo>
                    <a:pt x="66" y="360"/>
                  </a:lnTo>
                  <a:lnTo>
                    <a:pt x="78" y="360"/>
                  </a:lnTo>
                  <a:lnTo>
                    <a:pt x="78" y="388"/>
                  </a:lnTo>
                  <a:lnTo>
                    <a:pt x="78" y="388"/>
                  </a:lnTo>
                  <a:lnTo>
                    <a:pt x="78" y="392"/>
                  </a:lnTo>
                  <a:lnTo>
                    <a:pt x="80" y="396"/>
                  </a:lnTo>
                  <a:lnTo>
                    <a:pt x="84" y="398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92" y="398"/>
                  </a:lnTo>
                  <a:lnTo>
                    <a:pt x="94" y="396"/>
                  </a:lnTo>
                  <a:lnTo>
                    <a:pt x="96" y="392"/>
                  </a:lnTo>
                  <a:lnTo>
                    <a:pt x="96" y="388"/>
                  </a:lnTo>
                  <a:lnTo>
                    <a:pt x="96" y="360"/>
                  </a:lnTo>
                  <a:lnTo>
                    <a:pt x="108" y="360"/>
                  </a:lnTo>
                  <a:lnTo>
                    <a:pt x="108" y="410"/>
                  </a:lnTo>
                  <a:lnTo>
                    <a:pt x="96" y="410"/>
                  </a:lnTo>
                  <a:lnTo>
                    <a:pt x="96" y="406"/>
                  </a:lnTo>
                  <a:lnTo>
                    <a:pt x="96" y="406"/>
                  </a:lnTo>
                  <a:lnTo>
                    <a:pt x="92" y="408"/>
                  </a:lnTo>
                  <a:lnTo>
                    <a:pt x="84" y="410"/>
                  </a:lnTo>
                  <a:lnTo>
                    <a:pt x="84" y="410"/>
                  </a:lnTo>
                  <a:lnTo>
                    <a:pt x="80" y="410"/>
                  </a:lnTo>
                  <a:lnTo>
                    <a:pt x="74" y="408"/>
                  </a:lnTo>
                  <a:lnTo>
                    <a:pt x="70" y="402"/>
                  </a:lnTo>
                  <a:lnTo>
                    <a:pt x="66" y="394"/>
                  </a:lnTo>
                  <a:lnTo>
                    <a:pt x="66" y="388"/>
                  </a:lnTo>
                  <a:lnTo>
                    <a:pt x="66" y="388"/>
                  </a:lnTo>
                  <a:close/>
                  <a:moveTo>
                    <a:pt x="250" y="410"/>
                  </a:moveTo>
                  <a:lnTo>
                    <a:pt x="238" y="410"/>
                  </a:lnTo>
                  <a:lnTo>
                    <a:pt x="238" y="360"/>
                  </a:lnTo>
                  <a:lnTo>
                    <a:pt x="250" y="360"/>
                  </a:lnTo>
                  <a:lnTo>
                    <a:pt x="250" y="364"/>
                  </a:lnTo>
                  <a:lnTo>
                    <a:pt x="250" y="364"/>
                  </a:lnTo>
                  <a:lnTo>
                    <a:pt x="256" y="360"/>
                  </a:lnTo>
                  <a:lnTo>
                    <a:pt x="262" y="358"/>
                  </a:lnTo>
                  <a:lnTo>
                    <a:pt x="262" y="358"/>
                  </a:lnTo>
                  <a:lnTo>
                    <a:pt x="270" y="360"/>
                  </a:lnTo>
                  <a:lnTo>
                    <a:pt x="276" y="364"/>
                  </a:lnTo>
                  <a:lnTo>
                    <a:pt x="280" y="372"/>
                  </a:lnTo>
                  <a:lnTo>
                    <a:pt x="280" y="382"/>
                  </a:lnTo>
                  <a:lnTo>
                    <a:pt x="280" y="410"/>
                  </a:lnTo>
                  <a:lnTo>
                    <a:pt x="268" y="410"/>
                  </a:lnTo>
                  <a:lnTo>
                    <a:pt x="268" y="382"/>
                  </a:lnTo>
                  <a:lnTo>
                    <a:pt x="268" y="382"/>
                  </a:lnTo>
                  <a:lnTo>
                    <a:pt x="268" y="376"/>
                  </a:lnTo>
                  <a:lnTo>
                    <a:pt x="266" y="372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60" y="370"/>
                  </a:lnTo>
                  <a:lnTo>
                    <a:pt x="256" y="370"/>
                  </a:lnTo>
                  <a:lnTo>
                    <a:pt x="254" y="374"/>
                  </a:lnTo>
                  <a:lnTo>
                    <a:pt x="252" y="376"/>
                  </a:lnTo>
                  <a:lnTo>
                    <a:pt x="250" y="382"/>
                  </a:lnTo>
                  <a:lnTo>
                    <a:pt x="250" y="410"/>
                  </a:lnTo>
                  <a:close/>
                  <a:moveTo>
                    <a:pt x="132" y="380"/>
                  </a:moveTo>
                  <a:lnTo>
                    <a:pt x="132" y="410"/>
                  </a:lnTo>
                  <a:lnTo>
                    <a:pt x="120" y="410"/>
                  </a:lnTo>
                  <a:lnTo>
                    <a:pt x="120" y="360"/>
                  </a:lnTo>
                  <a:lnTo>
                    <a:pt x="132" y="360"/>
                  </a:lnTo>
                  <a:lnTo>
                    <a:pt x="132" y="380"/>
                  </a:lnTo>
                  <a:close/>
                  <a:moveTo>
                    <a:pt x="142" y="346"/>
                  </a:moveTo>
                  <a:lnTo>
                    <a:pt x="154" y="340"/>
                  </a:lnTo>
                  <a:lnTo>
                    <a:pt x="154" y="348"/>
                  </a:lnTo>
                  <a:lnTo>
                    <a:pt x="154" y="410"/>
                  </a:lnTo>
                  <a:lnTo>
                    <a:pt x="142" y="410"/>
                  </a:lnTo>
                  <a:lnTo>
                    <a:pt x="142" y="346"/>
                  </a:lnTo>
                  <a:close/>
                  <a:moveTo>
                    <a:pt x="192" y="364"/>
                  </a:moveTo>
                  <a:lnTo>
                    <a:pt x="192" y="364"/>
                  </a:lnTo>
                  <a:lnTo>
                    <a:pt x="188" y="360"/>
                  </a:lnTo>
                  <a:lnTo>
                    <a:pt x="182" y="358"/>
                  </a:lnTo>
                  <a:lnTo>
                    <a:pt x="182" y="358"/>
                  </a:lnTo>
                  <a:lnTo>
                    <a:pt x="174" y="360"/>
                  </a:lnTo>
                  <a:lnTo>
                    <a:pt x="168" y="366"/>
                  </a:lnTo>
                  <a:lnTo>
                    <a:pt x="164" y="374"/>
                  </a:lnTo>
                  <a:lnTo>
                    <a:pt x="162" y="384"/>
                  </a:lnTo>
                  <a:lnTo>
                    <a:pt x="162" y="384"/>
                  </a:lnTo>
                  <a:lnTo>
                    <a:pt x="164" y="394"/>
                  </a:lnTo>
                  <a:lnTo>
                    <a:pt x="168" y="404"/>
                  </a:lnTo>
                  <a:lnTo>
                    <a:pt x="174" y="408"/>
                  </a:lnTo>
                  <a:lnTo>
                    <a:pt x="182" y="410"/>
                  </a:lnTo>
                  <a:lnTo>
                    <a:pt x="182" y="410"/>
                  </a:lnTo>
                  <a:lnTo>
                    <a:pt x="188" y="408"/>
                  </a:lnTo>
                  <a:lnTo>
                    <a:pt x="192" y="406"/>
                  </a:lnTo>
                  <a:lnTo>
                    <a:pt x="192" y="410"/>
                  </a:lnTo>
                  <a:lnTo>
                    <a:pt x="204" y="410"/>
                  </a:lnTo>
                  <a:lnTo>
                    <a:pt x="204" y="340"/>
                  </a:lnTo>
                  <a:lnTo>
                    <a:pt x="192" y="346"/>
                  </a:lnTo>
                  <a:lnTo>
                    <a:pt x="192" y="364"/>
                  </a:lnTo>
                  <a:close/>
                  <a:moveTo>
                    <a:pt x="184" y="398"/>
                  </a:moveTo>
                  <a:lnTo>
                    <a:pt x="184" y="398"/>
                  </a:lnTo>
                  <a:lnTo>
                    <a:pt x="180" y="398"/>
                  </a:lnTo>
                  <a:lnTo>
                    <a:pt x="178" y="396"/>
                  </a:lnTo>
                  <a:lnTo>
                    <a:pt x="176" y="392"/>
                  </a:lnTo>
                  <a:lnTo>
                    <a:pt x="174" y="384"/>
                  </a:lnTo>
                  <a:lnTo>
                    <a:pt x="174" y="384"/>
                  </a:lnTo>
                  <a:lnTo>
                    <a:pt x="176" y="376"/>
                  </a:lnTo>
                  <a:lnTo>
                    <a:pt x="178" y="372"/>
                  </a:lnTo>
                  <a:lnTo>
                    <a:pt x="180" y="370"/>
                  </a:lnTo>
                  <a:lnTo>
                    <a:pt x="184" y="370"/>
                  </a:lnTo>
                  <a:lnTo>
                    <a:pt x="184" y="370"/>
                  </a:lnTo>
                  <a:lnTo>
                    <a:pt x="190" y="372"/>
                  </a:lnTo>
                  <a:lnTo>
                    <a:pt x="192" y="374"/>
                  </a:lnTo>
                  <a:lnTo>
                    <a:pt x="192" y="394"/>
                  </a:lnTo>
                  <a:lnTo>
                    <a:pt x="192" y="394"/>
                  </a:lnTo>
                  <a:lnTo>
                    <a:pt x="190" y="398"/>
                  </a:lnTo>
                  <a:lnTo>
                    <a:pt x="184" y="398"/>
                  </a:lnTo>
                  <a:lnTo>
                    <a:pt x="184" y="398"/>
                  </a:lnTo>
                  <a:close/>
                  <a:moveTo>
                    <a:pt x="456" y="358"/>
                  </a:moveTo>
                  <a:lnTo>
                    <a:pt x="456" y="358"/>
                  </a:lnTo>
                  <a:lnTo>
                    <a:pt x="452" y="360"/>
                  </a:lnTo>
                  <a:lnTo>
                    <a:pt x="446" y="364"/>
                  </a:lnTo>
                  <a:lnTo>
                    <a:pt x="446" y="340"/>
                  </a:lnTo>
                  <a:lnTo>
                    <a:pt x="434" y="346"/>
                  </a:lnTo>
                  <a:lnTo>
                    <a:pt x="434" y="410"/>
                  </a:lnTo>
                  <a:lnTo>
                    <a:pt x="446" y="410"/>
                  </a:lnTo>
                  <a:lnTo>
                    <a:pt x="446" y="406"/>
                  </a:lnTo>
                  <a:lnTo>
                    <a:pt x="446" y="406"/>
                  </a:lnTo>
                  <a:lnTo>
                    <a:pt x="450" y="408"/>
                  </a:lnTo>
                  <a:lnTo>
                    <a:pt x="458" y="410"/>
                  </a:lnTo>
                  <a:lnTo>
                    <a:pt x="458" y="410"/>
                  </a:lnTo>
                  <a:lnTo>
                    <a:pt x="466" y="408"/>
                  </a:lnTo>
                  <a:lnTo>
                    <a:pt x="472" y="404"/>
                  </a:lnTo>
                  <a:lnTo>
                    <a:pt x="474" y="396"/>
                  </a:lnTo>
                  <a:lnTo>
                    <a:pt x="476" y="384"/>
                  </a:lnTo>
                  <a:lnTo>
                    <a:pt x="476" y="384"/>
                  </a:lnTo>
                  <a:lnTo>
                    <a:pt x="474" y="374"/>
                  </a:lnTo>
                  <a:lnTo>
                    <a:pt x="470" y="366"/>
                  </a:lnTo>
                  <a:lnTo>
                    <a:pt x="464" y="360"/>
                  </a:lnTo>
                  <a:lnTo>
                    <a:pt x="456" y="358"/>
                  </a:lnTo>
                  <a:lnTo>
                    <a:pt x="456" y="358"/>
                  </a:lnTo>
                  <a:close/>
                  <a:moveTo>
                    <a:pt x="454" y="370"/>
                  </a:moveTo>
                  <a:lnTo>
                    <a:pt x="454" y="370"/>
                  </a:lnTo>
                  <a:lnTo>
                    <a:pt x="458" y="370"/>
                  </a:lnTo>
                  <a:lnTo>
                    <a:pt x="460" y="374"/>
                  </a:lnTo>
                  <a:lnTo>
                    <a:pt x="462" y="378"/>
                  </a:lnTo>
                  <a:lnTo>
                    <a:pt x="464" y="384"/>
                  </a:lnTo>
                  <a:lnTo>
                    <a:pt x="464" y="384"/>
                  </a:lnTo>
                  <a:lnTo>
                    <a:pt x="464" y="390"/>
                  </a:lnTo>
                  <a:lnTo>
                    <a:pt x="462" y="396"/>
                  </a:lnTo>
                  <a:lnTo>
                    <a:pt x="458" y="398"/>
                  </a:lnTo>
                  <a:lnTo>
                    <a:pt x="454" y="398"/>
                  </a:lnTo>
                  <a:lnTo>
                    <a:pt x="454" y="398"/>
                  </a:lnTo>
                  <a:lnTo>
                    <a:pt x="450" y="398"/>
                  </a:lnTo>
                  <a:lnTo>
                    <a:pt x="446" y="394"/>
                  </a:lnTo>
                  <a:lnTo>
                    <a:pt x="446" y="376"/>
                  </a:lnTo>
                  <a:lnTo>
                    <a:pt x="446" y="376"/>
                  </a:lnTo>
                  <a:lnTo>
                    <a:pt x="450" y="372"/>
                  </a:lnTo>
                  <a:lnTo>
                    <a:pt x="454" y="370"/>
                  </a:lnTo>
                  <a:lnTo>
                    <a:pt x="454" y="370"/>
                  </a:lnTo>
                  <a:close/>
                  <a:moveTo>
                    <a:pt x="320" y="364"/>
                  </a:moveTo>
                  <a:lnTo>
                    <a:pt x="320" y="364"/>
                  </a:lnTo>
                  <a:lnTo>
                    <a:pt x="314" y="360"/>
                  </a:lnTo>
                  <a:lnTo>
                    <a:pt x="308" y="358"/>
                  </a:lnTo>
                  <a:lnTo>
                    <a:pt x="308" y="358"/>
                  </a:lnTo>
                  <a:lnTo>
                    <a:pt x="300" y="360"/>
                  </a:lnTo>
                  <a:lnTo>
                    <a:pt x="294" y="366"/>
                  </a:lnTo>
                  <a:lnTo>
                    <a:pt x="290" y="374"/>
                  </a:lnTo>
                  <a:lnTo>
                    <a:pt x="290" y="384"/>
                  </a:lnTo>
                  <a:lnTo>
                    <a:pt x="290" y="384"/>
                  </a:lnTo>
                  <a:lnTo>
                    <a:pt x="290" y="394"/>
                  </a:lnTo>
                  <a:lnTo>
                    <a:pt x="294" y="404"/>
                  </a:lnTo>
                  <a:lnTo>
                    <a:pt x="300" y="408"/>
                  </a:lnTo>
                  <a:lnTo>
                    <a:pt x="308" y="410"/>
                  </a:lnTo>
                  <a:lnTo>
                    <a:pt x="308" y="410"/>
                  </a:lnTo>
                  <a:lnTo>
                    <a:pt x="314" y="408"/>
                  </a:lnTo>
                  <a:lnTo>
                    <a:pt x="320" y="406"/>
                  </a:lnTo>
                  <a:lnTo>
                    <a:pt x="320" y="406"/>
                  </a:lnTo>
                  <a:lnTo>
                    <a:pt x="320" y="406"/>
                  </a:lnTo>
                  <a:lnTo>
                    <a:pt x="318" y="410"/>
                  </a:lnTo>
                  <a:lnTo>
                    <a:pt x="318" y="414"/>
                  </a:lnTo>
                  <a:lnTo>
                    <a:pt x="312" y="418"/>
                  </a:lnTo>
                  <a:lnTo>
                    <a:pt x="304" y="420"/>
                  </a:lnTo>
                  <a:lnTo>
                    <a:pt x="302" y="420"/>
                  </a:lnTo>
                  <a:lnTo>
                    <a:pt x="308" y="428"/>
                  </a:lnTo>
                  <a:lnTo>
                    <a:pt x="308" y="428"/>
                  </a:lnTo>
                  <a:lnTo>
                    <a:pt x="308" y="428"/>
                  </a:lnTo>
                  <a:lnTo>
                    <a:pt x="318" y="428"/>
                  </a:lnTo>
                  <a:lnTo>
                    <a:pt x="326" y="422"/>
                  </a:lnTo>
                  <a:lnTo>
                    <a:pt x="330" y="416"/>
                  </a:lnTo>
                  <a:lnTo>
                    <a:pt x="332" y="404"/>
                  </a:lnTo>
                  <a:lnTo>
                    <a:pt x="332" y="360"/>
                  </a:lnTo>
                  <a:lnTo>
                    <a:pt x="320" y="360"/>
                  </a:lnTo>
                  <a:lnTo>
                    <a:pt x="320" y="364"/>
                  </a:lnTo>
                  <a:close/>
                  <a:moveTo>
                    <a:pt x="320" y="374"/>
                  </a:moveTo>
                  <a:lnTo>
                    <a:pt x="320" y="394"/>
                  </a:lnTo>
                  <a:lnTo>
                    <a:pt x="320" y="394"/>
                  </a:lnTo>
                  <a:lnTo>
                    <a:pt x="316" y="398"/>
                  </a:lnTo>
                  <a:lnTo>
                    <a:pt x="310" y="398"/>
                  </a:lnTo>
                  <a:lnTo>
                    <a:pt x="310" y="398"/>
                  </a:lnTo>
                  <a:lnTo>
                    <a:pt x="308" y="398"/>
                  </a:lnTo>
                  <a:lnTo>
                    <a:pt x="304" y="396"/>
                  </a:lnTo>
                  <a:lnTo>
                    <a:pt x="302" y="392"/>
                  </a:lnTo>
                  <a:lnTo>
                    <a:pt x="302" y="384"/>
                  </a:lnTo>
                  <a:lnTo>
                    <a:pt x="302" y="384"/>
                  </a:lnTo>
                  <a:lnTo>
                    <a:pt x="302" y="376"/>
                  </a:lnTo>
                  <a:lnTo>
                    <a:pt x="304" y="372"/>
                  </a:lnTo>
                  <a:lnTo>
                    <a:pt x="308" y="370"/>
                  </a:lnTo>
                  <a:lnTo>
                    <a:pt x="310" y="370"/>
                  </a:lnTo>
                  <a:lnTo>
                    <a:pt x="310" y="370"/>
                  </a:lnTo>
                  <a:lnTo>
                    <a:pt x="316" y="372"/>
                  </a:lnTo>
                  <a:lnTo>
                    <a:pt x="320" y="374"/>
                  </a:lnTo>
                  <a:lnTo>
                    <a:pt x="320" y="374"/>
                  </a:lnTo>
                  <a:close/>
                  <a:moveTo>
                    <a:pt x="368" y="372"/>
                  </a:moveTo>
                  <a:lnTo>
                    <a:pt x="368" y="372"/>
                  </a:lnTo>
                  <a:lnTo>
                    <a:pt x="374" y="370"/>
                  </a:lnTo>
                  <a:lnTo>
                    <a:pt x="382" y="368"/>
                  </a:lnTo>
                  <a:lnTo>
                    <a:pt x="382" y="368"/>
                  </a:lnTo>
                  <a:lnTo>
                    <a:pt x="388" y="370"/>
                  </a:lnTo>
                  <a:lnTo>
                    <a:pt x="390" y="372"/>
                  </a:lnTo>
                  <a:lnTo>
                    <a:pt x="390" y="376"/>
                  </a:lnTo>
                  <a:lnTo>
                    <a:pt x="390" y="380"/>
                  </a:lnTo>
                  <a:lnTo>
                    <a:pt x="390" y="380"/>
                  </a:lnTo>
                  <a:lnTo>
                    <a:pt x="380" y="376"/>
                  </a:lnTo>
                  <a:lnTo>
                    <a:pt x="380" y="376"/>
                  </a:lnTo>
                  <a:lnTo>
                    <a:pt x="372" y="378"/>
                  </a:lnTo>
                  <a:lnTo>
                    <a:pt x="366" y="380"/>
                  </a:lnTo>
                  <a:lnTo>
                    <a:pt x="362" y="386"/>
                  </a:lnTo>
                  <a:lnTo>
                    <a:pt x="360" y="392"/>
                  </a:lnTo>
                  <a:lnTo>
                    <a:pt x="360" y="392"/>
                  </a:lnTo>
                  <a:lnTo>
                    <a:pt x="362" y="400"/>
                  </a:lnTo>
                  <a:lnTo>
                    <a:pt x="366" y="406"/>
                  </a:lnTo>
                  <a:lnTo>
                    <a:pt x="372" y="410"/>
                  </a:lnTo>
                  <a:lnTo>
                    <a:pt x="378" y="410"/>
                  </a:lnTo>
                  <a:lnTo>
                    <a:pt x="378" y="410"/>
                  </a:lnTo>
                  <a:lnTo>
                    <a:pt x="384" y="408"/>
                  </a:lnTo>
                  <a:lnTo>
                    <a:pt x="390" y="406"/>
                  </a:lnTo>
                  <a:lnTo>
                    <a:pt x="390" y="410"/>
                  </a:lnTo>
                  <a:lnTo>
                    <a:pt x="402" y="410"/>
                  </a:lnTo>
                  <a:lnTo>
                    <a:pt x="402" y="376"/>
                  </a:lnTo>
                  <a:lnTo>
                    <a:pt x="402" y="376"/>
                  </a:lnTo>
                  <a:lnTo>
                    <a:pt x="400" y="368"/>
                  </a:lnTo>
                  <a:lnTo>
                    <a:pt x="398" y="364"/>
                  </a:lnTo>
                  <a:lnTo>
                    <a:pt x="390" y="360"/>
                  </a:lnTo>
                  <a:lnTo>
                    <a:pt x="382" y="358"/>
                  </a:lnTo>
                  <a:lnTo>
                    <a:pt x="382" y="358"/>
                  </a:lnTo>
                  <a:lnTo>
                    <a:pt x="372" y="360"/>
                  </a:lnTo>
                  <a:lnTo>
                    <a:pt x="364" y="364"/>
                  </a:lnTo>
                  <a:lnTo>
                    <a:pt x="368" y="372"/>
                  </a:lnTo>
                  <a:close/>
                  <a:moveTo>
                    <a:pt x="372" y="392"/>
                  </a:moveTo>
                  <a:lnTo>
                    <a:pt x="372" y="392"/>
                  </a:lnTo>
                  <a:lnTo>
                    <a:pt x="372" y="390"/>
                  </a:lnTo>
                  <a:lnTo>
                    <a:pt x="374" y="388"/>
                  </a:lnTo>
                  <a:lnTo>
                    <a:pt x="380" y="386"/>
                  </a:lnTo>
                  <a:lnTo>
                    <a:pt x="380" y="386"/>
                  </a:lnTo>
                  <a:lnTo>
                    <a:pt x="386" y="386"/>
                  </a:lnTo>
                  <a:lnTo>
                    <a:pt x="390" y="388"/>
                  </a:lnTo>
                  <a:lnTo>
                    <a:pt x="390" y="394"/>
                  </a:lnTo>
                  <a:lnTo>
                    <a:pt x="390" y="394"/>
                  </a:lnTo>
                  <a:lnTo>
                    <a:pt x="386" y="398"/>
                  </a:lnTo>
                  <a:lnTo>
                    <a:pt x="380" y="400"/>
                  </a:lnTo>
                  <a:lnTo>
                    <a:pt x="380" y="400"/>
                  </a:lnTo>
                  <a:lnTo>
                    <a:pt x="374" y="398"/>
                  </a:lnTo>
                  <a:lnTo>
                    <a:pt x="372" y="396"/>
                  </a:lnTo>
                  <a:lnTo>
                    <a:pt x="372" y="392"/>
                  </a:lnTo>
                  <a:lnTo>
                    <a:pt x="372" y="392"/>
                  </a:lnTo>
                  <a:close/>
                  <a:moveTo>
                    <a:pt x="514" y="394"/>
                  </a:moveTo>
                  <a:lnTo>
                    <a:pt x="514" y="394"/>
                  </a:lnTo>
                  <a:lnTo>
                    <a:pt x="510" y="398"/>
                  </a:lnTo>
                  <a:lnTo>
                    <a:pt x="506" y="398"/>
                  </a:lnTo>
                  <a:lnTo>
                    <a:pt x="506" y="398"/>
                  </a:lnTo>
                  <a:lnTo>
                    <a:pt x="500" y="398"/>
                  </a:lnTo>
                  <a:lnTo>
                    <a:pt x="496" y="394"/>
                  </a:lnTo>
                  <a:lnTo>
                    <a:pt x="494" y="388"/>
                  </a:lnTo>
                  <a:lnTo>
                    <a:pt x="524" y="388"/>
                  </a:lnTo>
                  <a:lnTo>
                    <a:pt x="524" y="388"/>
                  </a:lnTo>
                  <a:lnTo>
                    <a:pt x="524" y="384"/>
                  </a:lnTo>
                  <a:lnTo>
                    <a:pt x="524" y="384"/>
                  </a:lnTo>
                  <a:lnTo>
                    <a:pt x="524" y="374"/>
                  </a:lnTo>
                  <a:lnTo>
                    <a:pt x="518" y="366"/>
                  </a:lnTo>
                  <a:lnTo>
                    <a:pt x="512" y="360"/>
                  </a:lnTo>
                  <a:lnTo>
                    <a:pt x="504" y="358"/>
                  </a:lnTo>
                  <a:lnTo>
                    <a:pt x="504" y="358"/>
                  </a:lnTo>
                  <a:lnTo>
                    <a:pt x="496" y="360"/>
                  </a:lnTo>
                  <a:lnTo>
                    <a:pt x="488" y="366"/>
                  </a:lnTo>
                  <a:lnTo>
                    <a:pt x="484" y="374"/>
                  </a:lnTo>
                  <a:lnTo>
                    <a:pt x="482" y="384"/>
                  </a:lnTo>
                  <a:lnTo>
                    <a:pt x="482" y="384"/>
                  </a:lnTo>
                  <a:lnTo>
                    <a:pt x="484" y="396"/>
                  </a:lnTo>
                  <a:lnTo>
                    <a:pt x="488" y="404"/>
                  </a:lnTo>
                  <a:lnTo>
                    <a:pt x="496" y="408"/>
                  </a:lnTo>
                  <a:lnTo>
                    <a:pt x="506" y="410"/>
                  </a:lnTo>
                  <a:lnTo>
                    <a:pt x="506" y="410"/>
                  </a:lnTo>
                  <a:lnTo>
                    <a:pt x="514" y="408"/>
                  </a:lnTo>
                  <a:lnTo>
                    <a:pt x="522" y="402"/>
                  </a:lnTo>
                  <a:lnTo>
                    <a:pt x="514" y="394"/>
                  </a:lnTo>
                  <a:close/>
                  <a:moveTo>
                    <a:pt x="494" y="380"/>
                  </a:moveTo>
                  <a:lnTo>
                    <a:pt x="494" y="380"/>
                  </a:lnTo>
                  <a:lnTo>
                    <a:pt x="496" y="376"/>
                  </a:lnTo>
                  <a:lnTo>
                    <a:pt x="498" y="372"/>
                  </a:lnTo>
                  <a:lnTo>
                    <a:pt x="500" y="370"/>
                  </a:lnTo>
                  <a:lnTo>
                    <a:pt x="504" y="370"/>
                  </a:lnTo>
                  <a:lnTo>
                    <a:pt x="504" y="370"/>
                  </a:lnTo>
                  <a:lnTo>
                    <a:pt x="508" y="370"/>
                  </a:lnTo>
                  <a:lnTo>
                    <a:pt x="510" y="372"/>
                  </a:lnTo>
                  <a:lnTo>
                    <a:pt x="512" y="380"/>
                  </a:lnTo>
                  <a:lnTo>
                    <a:pt x="494" y="380"/>
                  </a:lnTo>
                  <a:close/>
                  <a:moveTo>
                    <a:pt x="632" y="394"/>
                  </a:moveTo>
                  <a:lnTo>
                    <a:pt x="632" y="394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16" y="398"/>
                  </a:lnTo>
                  <a:lnTo>
                    <a:pt x="612" y="394"/>
                  </a:lnTo>
                  <a:lnTo>
                    <a:pt x="612" y="388"/>
                  </a:lnTo>
                  <a:lnTo>
                    <a:pt x="642" y="388"/>
                  </a:lnTo>
                  <a:lnTo>
                    <a:pt x="642" y="388"/>
                  </a:lnTo>
                  <a:lnTo>
                    <a:pt x="642" y="384"/>
                  </a:lnTo>
                  <a:lnTo>
                    <a:pt x="642" y="384"/>
                  </a:lnTo>
                  <a:lnTo>
                    <a:pt x="640" y="374"/>
                  </a:lnTo>
                  <a:lnTo>
                    <a:pt x="636" y="366"/>
                  </a:lnTo>
                  <a:lnTo>
                    <a:pt x="630" y="360"/>
                  </a:lnTo>
                  <a:lnTo>
                    <a:pt x="620" y="358"/>
                  </a:lnTo>
                  <a:lnTo>
                    <a:pt x="620" y="358"/>
                  </a:lnTo>
                  <a:lnTo>
                    <a:pt x="612" y="360"/>
                  </a:lnTo>
                  <a:lnTo>
                    <a:pt x="606" y="366"/>
                  </a:lnTo>
                  <a:lnTo>
                    <a:pt x="600" y="374"/>
                  </a:lnTo>
                  <a:lnTo>
                    <a:pt x="598" y="384"/>
                  </a:lnTo>
                  <a:lnTo>
                    <a:pt x="598" y="384"/>
                  </a:lnTo>
                  <a:lnTo>
                    <a:pt x="600" y="396"/>
                  </a:lnTo>
                  <a:lnTo>
                    <a:pt x="606" y="404"/>
                  </a:lnTo>
                  <a:lnTo>
                    <a:pt x="612" y="408"/>
                  </a:lnTo>
                  <a:lnTo>
                    <a:pt x="622" y="410"/>
                  </a:lnTo>
                  <a:lnTo>
                    <a:pt x="622" y="410"/>
                  </a:lnTo>
                  <a:lnTo>
                    <a:pt x="632" y="408"/>
                  </a:lnTo>
                  <a:lnTo>
                    <a:pt x="640" y="402"/>
                  </a:lnTo>
                  <a:lnTo>
                    <a:pt x="632" y="394"/>
                  </a:lnTo>
                  <a:close/>
                  <a:moveTo>
                    <a:pt x="612" y="380"/>
                  </a:moveTo>
                  <a:lnTo>
                    <a:pt x="612" y="380"/>
                  </a:lnTo>
                  <a:lnTo>
                    <a:pt x="612" y="376"/>
                  </a:lnTo>
                  <a:lnTo>
                    <a:pt x="614" y="372"/>
                  </a:lnTo>
                  <a:lnTo>
                    <a:pt x="616" y="370"/>
                  </a:lnTo>
                  <a:lnTo>
                    <a:pt x="620" y="370"/>
                  </a:lnTo>
                  <a:lnTo>
                    <a:pt x="620" y="370"/>
                  </a:lnTo>
                  <a:lnTo>
                    <a:pt x="624" y="370"/>
                  </a:lnTo>
                  <a:lnTo>
                    <a:pt x="628" y="372"/>
                  </a:lnTo>
                  <a:lnTo>
                    <a:pt x="630" y="380"/>
                  </a:lnTo>
                  <a:lnTo>
                    <a:pt x="612" y="380"/>
                  </a:lnTo>
                  <a:close/>
                  <a:moveTo>
                    <a:pt x="582" y="392"/>
                  </a:moveTo>
                  <a:lnTo>
                    <a:pt x="582" y="392"/>
                  </a:lnTo>
                  <a:lnTo>
                    <a:pt x="584" y="396"/>
                  </a:lnTo>
                  <a:lnTo>
                    <a:pt x="588" y="398"/>
                  </a:lnTo>
                  <a:lnTo>
                    <a:pt x="588" y="398"/>
                  </a:lnTo>
                  <a:lnTo>
                    <a:pt x="594" y="396"/>
                  </a:lnTo>
                  <a:lnTo>
                    <a:pt x="594" y="408"/>
                  </a:lnTo>
                  <a:lnTo>
                    <a:pt x="594" y="408"/>
                  </a:lnTo>
                  <a:lnTo>
                    <a:pt x="588" y="410"/>
                  </a:lnTo>
                  <a:lnTo>
                    <a:pt x="584" y="410"/>
                  </a:lnTo>
                  <a:lnTo>
                    <a:pt x="584" y="410"/>
                  </a:lnTo>
                  <a:lnTo>
                    <a:pt x="578" y="408"/>
                  </a:lnTo>
                  <a:lnTo>
                    <a:pt x="572" y="406"/>
                  </a:lnTo>
                  <a:lnTo>
                    <a:pt x="570" y="400"/>
                  </a:lnTo>
                  <a:lnTo>
                    <a:pt x="570" y="396"/>
                  </a:lnTo>
                  <a:lnTo>
                    <a:pt x="570" y="372"/>
                  </a:lnTo>
                  <a:lnTo>
                    <a:pt x="562" y="372"/>
                  </a:lnTo>
                  <a:lnTo>
                    <a:pt x="562" y="360"/>
                  </a:lnTo>
                  <a:lnTo>
                    <a:pt x="570" y="360"/>
                  </a:lnTo>
                  <a:lnTo>
                    <a:pt x="570" y="348"/>
                  </a:lnTo>
                  <a:lnTo>
                    <a:pt x="582" y="342"/>
                  </a:lnTo>
                  <a:lnTo>
                    <a:pt x="582" y="360"/>
                  </a:lnTo>
                  <a:lnTo>
                    <a:pt x="594" y="360"/>
                  </a:lnTo>
                  <a:lnTo>
                    <a:pt x="594" y="372"/>
                  </a:lnTo>
                  <a:lnTo>
                    <a:pt x="582" y="372"/>
                  </a:lnTo>
                  <a:lnTo>
                    <a:pt x="582" y="392"/>
                  </a:lnTo>
                  <a:close/>
                  <a:moveTo>
                    <a:pt x="558" y="408"/>
                  </a:moveTo>
                  <a:lnTo>
                    <a:pt x="558" y="408"/>
                  </a:lnTo>
                  <a:lnTo>
                    <a:pt x="554" y="410"/>
                  </a:lnTo>
                  <a:lnTo>
                    <a:pt x="548" y="410"/>
                  </a:lnTo>
                  <a:lnTo>
                    <a:pt x="548" y="410"/>
                  </a:lnTo>
                  <a:lnTo>
                    <a:pt x="542" y="408"/>
                  </a:lnTo>
                  <a:lnTo>
                    <a:pt x="538" y="406"/>
                  </a:lnTo>
                  <a:lnTo>
                    <a:pt x="536" y="400"/>
                  </a:lnTo>
                  <a:lnTo>
                    <a:pt x="536" y="396"/>
                  </a:lnTo>
                  <a:lnTo>
                    <a:pt x="536" y="372"/>
                  </a:lnTo>
                  <a:lnTo>
                    <a:pt x="528" y="372"/>
                  </a:lnTo>
                  <a:lnTo>
                    <a:pt x="528" y="360"/>
                  </a:lnTo>
                  <a:lnTo>
                    <a:pt x="536" y="360"/>
                  </a:lnTo>
                  <a:lnTo>
                    <a:pt x="536" y="348"/>
                  </a:lnTo>
                  <a:lnTo>
                    <a:pt x="548" y="342"/>
                  </a:lnTo>
                  <a:lnTo>
                    <a:pt x="548" y="360"/>
                  </a:lnTo>
                  <a:lnTo>
                    <a:pt x="558" y="360"/>
                  </a:lnTo>
                  <a:lnTo>
                    <a:pt x="558" y="372"/>
                  </a:lnTo>
                  <a:lnTo>
                    <a:pt x="548" y="372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48" y="396"/>
                  </a:lnTo>
                  <a:lnTo>
                    <a:pt x="552" y="398"/>
                  </a:lnTo>
                  <a:lnTo>
                    <a:pt x="552" y="398"/>
                  </a:lnTo>
                  <a:lnTo>
                    <a:pt x="560" y="396"/>
                  </a:lnTo>
                  <a:lnTo>
                    <a:pt x="558" y="408"/>
                  </a:lnTo>
                  <a:close/>
                  <a:moveTo>
                    <a:pt x="678" y="374"/>
                  </a:moveTo>
                  <a:lnTo>
                    <a:pt x="678" y="374"/>
                  </a:lnTo>
                  <a:lnTo>
                    <a:pt x="674" y="372"/>
                  </a:lnTo>
                  <a:lnTo>
                    <a:pt x="670" y="372"/>
                  </a:lnTo>
                  <a:lnTo>
                    <a:pt x="670" y="372"/>
                  </a:lnTo>
                  <a:lnTo>
                    <a:pt x="666" y="372"/>
                  </a:lnTo>
                  <a:lnTo>
                    <a:pt x="664" y="374"/>
                  </a:lnTo>
                  <a:lnTo>
                    <a:pt x="662" y="378"/>
                  </a:lnTo>
                  <a:lnTo>
                    <a:pt x="662" y="382"/>
                  </a:lnTo>
                  <a:lnTo>
                    <a:pt x="662" y="410"/>
                  </a:lnTo>
                  <a:lnTo>
                    <a:pt x="650" y="410"/>
                  </a:lnTo>
                  <a:lnTo>
                    <a:pt x="650" y="360"/>
                  </a:lnTo>
                  <a:lnTo>
                    <a:pt x="662" y="360"/>
                  </a:lnTo>
                  <a:lnTo>
                    <a:pt x="662" y="364"/>
                  </a:lnTo>
                  <a:lnTo>
                    <a:pt x="662" y="364"/>
                  </a:lnTo>
                  <a:lnTo>
                    <a:pt x="666" y="360"/>
                  </a:lnTo>
                  <a:lnTo>
                    <a:pt x="672" y="358"/>
                  </a:lnTo>
                  <a:lnTo>
                    <a:pt x="672" y="358"/>
                  </a:lnTo>
                  <a:lnTo>
                    <a:pt x="678" y="360"/>
                  </a:lnTo>
                  <a:lnTo>
                    <a:pt x="682" y="362"/>
                  </a:lnTo>
                  <a:lnTo>
                    <a:pt x="678" y="374"/>
                  </a:lnTo>
                  <a:close/>
                  <a:moveTo>
                    <a:pt x="132" y="346"/>
                  </a:moveTo>
                  <a:lnTo>
                    <a:pt x="132" y="354"/>
                  </a:lnTo>
                  <a:lnTo>
                    <a:pt x="120" y="354"/>
                  </a:lnTo>
                  <a:lnTo>
                    <a:pt x="120" y="340"/>
                  </a:lnTo>
                  <a:lnTo>
                    <a:pt x="132" y="340"/>
                  </a:lnTo>
                  <a:lnTo>
                    <a:pt x="132" y="346"/>
                  </a:lnTo>
                  <a:close/>
                  <a:moveTo>
                    <a:pt x="216" y="360"/>
                  </a:moveTo>
                  <a:lnTo>
                    <a:pt x="228" y="360"/>
                  </a:lnTo>
                  <a:lnTo>
                    <a:pt x="228" y="382"/>
                  </a:lnTo>
                  <a:lnTo>
                    <a:pt x="228" y="410"/>
                  </a:lnTo>
                  <a:lnTo>
                    <a:pt x="216" y="410"/>
                  </a:lnTo>
                  <a:lnTo>
                    <a:pt x="216" y="360"/>
                  </a:lnTo>
                  <a:close/>
                  <a:moveTo>
                    <a:pt x="228" y="346"/>
                  </a:moveTo>
                  <a:lnTo>
                    <a:pt x="228" y="354"/>
                  </a:lnTo>
                  <a:lnTo>
                    <a:pt x="216" y="354"/>
                  </a:lnTo>
                  <a:lnTo>
                    <a:pt x="216" y="340"/>
                  </a:lnTo>
                  <a:lnTo>
                    <a:pt x="228" y="340"/>
                  </a:lnTo>
                  <a:lnTo>
                    <a:pt x="228" y="346"/>
                  </a:lnTo>
                  <a:close/>
                  <a:moveTo>
                    <a:pt x="560" y="450"/>
                  </a:moveTo>
                  <a:lnTo>
                    <a:pt x="560" y="450"/>
                  </a:lnTo>
                  <a:lnTo>
                    <a:pt x="556" y="446"/>
                  </a:lnTo>
                  <a:lnTo>
                    <a:pt x="550" y="444"/>
                  </a:lnTo>
                  <a:lnTo>
                    <a:pt x="550" y="444"/>
                  </a:lnTo>
                  <a:lnTo>
                    <a:pt x="542" y="446"/>
                  </a:lnTo>
                  <a:lnTo>
                    <a:pt x="536" y="452"/>
                  </a:lnTo>
                  <a:lnTo>
                    <a:pt x="532" y="460"/>
                  </a:lnTo>
                  <a:lnTo>
                    <a:pt x="530" y="470"/>
                  </a:lnTo>
                  <a:lnTo>
                    <a:pt x="530" y="470"/>
                  </a:lnTo>
                  <a:lnTo>
                    <a:pt x="532" y="480"/>
                  </a:lnTo>
                  <a:lnTo>
                    <a:pt x="536" y="488"/>
                  </a:lnTo>
                  <a:lnTo>
                    <a:pt x="542" y="494"/>
                  </a:lnTo>
                  <a:lnTo>
                    <a:pt x="550" y="496"/>
                  </a:lnTo>
                  <a:lnTo>
                    <a:pt x="550" y="496"/>
                  </a:lnTo>
                  <a:lnTo>
                    <a:pt x="556" y="494"/>
                  </a:lnTo>
                  <a:lnTo>
                    <a:pt x="560" y="490"/>
                  </a:lnTo>
                  <a:lnTo>
                    <a:pt x="560" y="494"/>
                  </a:lnTo>
                  <a:lnTo>
                    <a:pt x="572" y="494"/>
                  </a:lnTo>
                  <a:lnTo>
                    <a:pt x="572" y="426"/>
                  </a:lnTo>
                  <a:lnTo>
                    <a:pt x="560" y="432"/>
                  </a:lnTo>
                  <a:lnTo>
                    <a:pt x="560" y="450"/>
                  </a:lnTo>
                  <a:close/>
                  <a:moveTo>
                    <a:pt x="552" y="484"/>
                  </a:moveTo>
                  <a:lnTo>
                    <a:pt x="552" y="484"/>
                  </a:lnTo>
                  <a:lnTo>
                    <a:pt x="548" y="484"/>
                  </a:lnTo>
                  <a:lnTo>
                    <a:pt x="546" y="482"/>
                  </a:lnTo>
                  <a:lnTo>
                    <a:pt x="544" y="478"/>
                  </a:lnTo>
                  <a:lnTo>
                    <a:pt x="542" y="470"/>
                  </a:lnTo>
                  <a:lnTo>
                    <a:pt x="542" y="470"/>
                  </a:lnTo>
                  <a:lnTo>
                    <a:pt x="544" y="462"/>
                  </a:lnTo>
                  <a:lnTo>
                    <a:pt x="546" y="458"/>
                  </a:lnTo>
                  <a:lnTo>
                    <a:pt x="548" y="456"/>
                  </a:lnTo>
                  <a:lnTo>
                    <a:pt x="552" y="456"/>
                  </a:lnTo>
                  <a:lnTo>
                    <a:pt x="552" y="456"/>
                  </a:lnTo>
                  <a:lnTo>
                    <a:pt x="558" y="458"/>
                  </a:lnTo>
                  <a:lnTo>
                    <a:pt x="560" y="460"/>
                  </a:lnTo>
                  <a:lnTo>
                    <a:pt x="560" y="480"/>
                  </a:lnTo>
                  <a:lnTo>
                    <a:pt x="560" y="480"/>
                  </a:lnTo>
                  <a:lnTo>
                    <a:pt x="558" y="484"/>
                  </a:lnTo>
                  <a:lnTo>
                    <a:pt x="552" y="484"/>
                  </a:lnTo>
                  <a:lnTo>
                    <a:pt x="552" y="484"/>
                  </a:lnTo>
                  <a:close/>
                  <a:moveTo>
                    <a:pt x="148" y="460"/>
                  </a:moveTo>
                  <a:lnTo>
                    <a:pt x="148" y="460"/>
                  </a:lnTo>
                  <a:lnTo>
                    <a:pt x="146" y="458"/>
                  </a:lnTo>
                  <a:lnTo>
                    <a:pt x="140" y="456"/>
                  </a:lnTo>
                  <a:lnTo>
                    <a:pt x="140" y="456"/>
                  </a:lnTo>
                  <a:lnTo>
                    <a:pt x="138" y="458"/>
                  </a:lnTo>
                  <a:lnTo>
                    <a:pt x="134" y="460"/>
                  </a:lnTo>
                  <a:lnTo>
                    <a:pt x="132" y="464"/>
                  </a:lnTo>
                  <a:lnTo>
                    <a:pt x="132" y="468"/>
                  </a:lnTo>
                  <a:lnTo>
                    <a:pt x="132" y="494"/>
                  </a:lnTo>
                  <a:lnTo>
                    <a:pt x="120" y="494"/>
                  </a:lnTo>
                  <a:lnTo>
                    <a:pt x="120" y="446"/>
                  </a:lnTo>
                  <a:lnTo>
                    <a:pt x="132" y="446"/>
                  </a:lnTo>
                  <a:lnTo>
                    <a:pt x="132" y="450"/>
                  </a:lnTo>
                  <a:lnTo>
                    <a:pt x="132" y="450"/>
                  </a:lnTo>
                  <a:lnTo>
                    <a:pt x="138" y="446"/>
                  </a:lnTo>
                  <a:lnTo>
                    <a:pt x="144" y="444"/>
                  </a:lnTo>
                  <a:lnTo>
                    <a:pt x="144" y="444"/>
                  </a:lnTo>
                  <a:lnTo>
                    <a:pt x="148" y="446"/>
                  </a:lnTo>
                  <a:lnTo>
                    <a:pt x="152" y="448"/>
                  </a:lnTo>
                  <a:lnTo>
                    <a:pt x="148" y="460"/>
                  </a:lnTo>
                  <a:close/>
                  <a:moveTo>
                    <a:pt x="54" y="446"/>
                  </a:moveTo>
                  <a:lnTo>
                    <a:pt x="66" y="446"/>
                  </a:lnTo>
                  <a:lnTo>
                    <a:pt x="52" y="494"/>
                  </a:lnTo>
                  <a:lnTo>
                    <a:pt x="42" y="494"/>
                  </a:lnTo>
                  <a:lnTo>
                    <a:pt x="36" y="474"/>
                  </a:lnTo>
                  <a:lnTo>
                    <a:pt x="36" y="474"/>
                  </a:lnTo>
                  <a:lnTo>
                    <a:pt x="34" y="464"/>
                  </a:lnTo>
                  <a:lnTo>
                    <a:pt x="34" y="464"/>
                  </a:lnTo>
                  <a:lnTo>
                    <a:pt x="30" y="474"/>
                  </a:lnTo>
                  <a:lnTo>
                    <a:pt x="26" y="494"/>
                  </a:lnTo>
                  <a:lnTo>
                    <a:pt x="14" y="494"/>
                  </a:lnTo>
                  <a:lnTo>
                    <a:pt x="14" y="494"/>
                  </a:lnTo>
                  <a:lnTo>
                    <a:pt x="0" y="446"/>
                  </a:lnTo>
                  <a:lnTo>
                    <a:pt x="14" y="446"/>
                  </a:lnTo>
                  <a:lnTo>
                    <a:pt x="18" y="464"/>
                  </a:lnTo>
                  <a:lnTo>
                    <a:pt x="18" y="464"/>
                  </a:lnTo>
                  <a:lnTo>
                    <a:pt x="20" y="476"/>
                  </a:lnTo>
                  <a:lnTo>
                    <a:pt x="20" y="476"/>
                  </a:lnTo>
                  <a:lnTo>
                    <a:pt x="24" y="464"/>
                  </a:lnTo>
                  <a:lnTo>
                    <a:pt x="28" y="446"/>
                  </a:lnTo>
                  <a:lnTo>
                    <a:pt x="38" y="446"/>
                  </a:lnTo>
                  <a:lnTo>
                    <a:pt x="44" y="464"/>
                  </a:lnTo>
                  <a:lnTo>
                    <a:pt x="44" y="464"/>
                  </a:lnTo>
                  <a:lnTo>
                    <a:pt x="46" y="476"/>
                  </a:lnTo>
                  <a:lnTo>
                    <a:pt x="46" y="476"/>
                  </a:lnTo>
                  <a:lnTo>
                    <a:pt x="50" y="464"/>
                  </a:lnTo>
                  <a:lnTo>
                    <a:pt x="54" y="446"/>
                  </a:lnTo>
                  <a:close/>
                  <a:moveTo>
                    <a:pt x="90" y="444"/>
                  </a:moveTo>
                  <a:lnTo>
                    <a:pt x="90" y="444"/>
                  </a:lnTo>
                  <a:lnTo>
                    <a:pt x="82" y="446"/>
                  </a:lnTo>
                  <a:lnTo>
                    <a:pt x="74" y="452"/>
                  </a:lnTo>
                  <a:lnTo>
                    <a:pt x="70" y="460"/>
                  </a:lnTo>
                  <a:lnTo>
                    <a:pt x="68" y="470"/>
                  </a:lnTo>
                  <a:lnTo>
                    <a:pt x="68" y="470"/>
                  </a:lnTo>
                  <a:lnTo>
                    <a:pt x="70" y="480"/>
                  </a:lnTo>
                  <a:lnTo>
                    <a:pt x="74" y="488"/>
                  </a:lnTo>
                  <a:lnTo>
                    <a:pt x="82" y="494"/>
                  </a:lnTo>
                  <a:lnTo>
                    <a:pt x="90" y="496"/>
                  </a:lnTo>
                  <a:lnTo>
                    <a:pt x="90" y="496"/>
                  </a:lnTo>
                  <a:lnTo>
                    <a:pt x="100" y="494"/>
                  </a:lnTo>
                  <a:lnTo>
                    <a:pt x="106" y="488"/>
                  </a:lnTo>
                  <a:lnTo>
                    <a:pt x="110" y="480"/>
                  </a:lnTo>
                  <a:lnTo>
                    <a:pt x="112" y="470"/>
                  </a:lnTo>
                  <a:lnTo>
                    <a:pt x="112" y="470"/>
                  </a:lnTo>
                  <a:lnTo>
                    <a:pt x="110" y="460"/>
                  </a:lnTo>
                  <a:lnTo>
                    <a:pt x="106" y="452"/>
                  </a:lnTo>
                  <a:lnTo>
                    <a:pt x="100" y="446"/>
                  </a:lnTo>
                  <a:lnTo>
                    <a:pt x="90" y="444"/>
                  </a:lnTo>
                  <a:lnTo>
                    <a:pt x="90" y="444"/>
                  </a:lnTo>
                  <a:close/>
                  <a:moveTo>
                    <a:pt x="90" y="484"/>
                  </a:moveTo>
                  <a:lnTo>
                    <a:pt x="90" y="484"/>
                  </a:lnTo>
                  <a:lnTo>
                    <a:pt x="86" y="484"/>
                  </a:lnTo>
                  <a:lnTo>
                    <a:pt x="84" y="480"/>
                  </a:lnTo>
                  <a:lnTo>
                    <a:pt x="82" y="476"/>
                  </a:lnTo>
                  <a:lnTo>
                    <a:pt x="80" y="470"/>
                  </a:lnTo>
                  <a:lnTo>
                    <a:pt x="80" y="470"/>
                  </a:lnTo>
                  <a:lnTo>
                    <a:pt x="82" y="464"/>
                  </a:lnTo>
                  <a:lnTo>
                    <a:pt x="84" y="460"/>
                  </a:lnTo>
                  <a:lnTo>
                    <a:pt x="86" y="456"/>
                  </a:lnTo>
                  <a:lnTo>
                    <a:pt x="90" y="456"/>
                  </a:lnTo>
                  <a:lnTo>
                    <a:pt x="90" y="456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0" y="464"/>
                  </a:lnTo>
                  <a:lnTo>
                    <a:pt x="100" y="470"/>
                  </a:lnTo>
                  <a:lnTo>
                    <a:pt x="100" y="470"/>
                  </a:lnTo>
                  <a:lnTo>
                    <a:pt x="100" y="476"/>
                  </a:lnTo>
                  <a:lnTo>
                    <a:pt x="98" y="480"/>
                  </a:lnTo>
                  <a:lnTo>
                    <a:pt x="94" y="484"/>
                  </a:lnTo>
                  <a:lnTo>
                    <a:pt x="90" y="484"/>
                  </a:lnTo>
                  <a:lnTo>
                    <a:pt x="90" y="484"/>
                  </a:lnTo>
                  <a:close/>
                  <a:moveTo>
                    <a:pt x="500" y="460"/>
                  </a:moveTo>
                  <a:lnTo>
                    <a:pt x="500" y="460"/>
                  </a:lnTo>
                  <a:lnTo>
                    <a:pt x="496" y="458"/>
                  </a:lnTo>
                  <a:lnTo>
                    <a:pt x="492" y="456"/>
                  </a:lnTo>
                  <a:lnTo>
                    <a:pt x="492" y="456"/>
                  </a:lnTo>
                  <a:lnTo>
                    <a:pt x="488" y="458"/>
                  </a:lnTo>
                  <a:lnTo>
                    <a:pt x="486" y="460"/>
                  </a:lnTo>
                  <a:lnTo>
                    <a:pt x="484" y="464"/>
                  </a:lnTo>
                  <a:lnTo>
                    <a:pt x="484" y="468"/>
                  </a:lnTo>
                  <a:lnTo>
                    <a:pt x="484" y="494"/>
                  </a:lnTo>
                  <a:lnTo>
                    <a:pt x="472" y="494"/>
                  </a:lnTo>
                  <a:lnTo>
                    <a:pt x="472" y="446"/>
                  </a:lnTo>
                  <a:lnTo>
                    <a:pt x="484" y="446"/>
                  </a:lnTo>
                  <a:lnTo>
                    <a:pt x="484" y="450"/>
                  </a:lnTo>
                  <a:lnTo>
                    <a:pt x="484" y="450"/>
                  </a:lnTo>
                  <a:lnTo>
                    <a:pt x="488" y="446"/>
                  </a:lnTo>
                  <a:lnTo>
                    <a:pt x="494" y="444"/>
                  </a:lnTo>
                  <a:lnTo>
                    <a:pt x="494" y="444"/>
                  </a:lnTo>
                  <a:lnTo>
                    <a:pt x="500" y="446"/>
                  </a:lnTo>
                  <a:lnTo>
                    <a:pt x="504" y="448"/>
                  </a:lnTo>
                  <a:lnTo>
                    <a:pt x="500" y="460"/>
                  </a:lnTo>
                  <a:close/>
                  <a:moveTo>
                    <a:pt x="406" y="446"/>
                  </a:moveTo>
                  <a:lnTo>
                    <a:pt x="418" y="446"/>
                  </a:lnTo>
                  <a:lnTo>
                    <a:pt x="404" y="494"/>
                  </a:lnTo>
                  <a:lnTo>
                    <a:pt x="394" y="49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4" y="464"/>
                  </a:lnTo>
                  <a:lnTo>
                    <a:pt x="384" y="464"/>
                  </a:lnTo>
                  <a:lnTo>
                    <a:pt x="382" y="474"/>
                  </a:lnTo>
                  <a:lnTo>
                    <a:pt x="376" y="494"/>
                  </a:lnTo>
                  <a:lnTo>
                    <a:pt x="366" y="494"/>
                  </a:lnTo>
                  <a:lnTo>
                    <a:pt x="366" y="494"/>
                  </a:lnTo>
                  <a:lnTo>
                    <a:pt x="352" y="446"/>
                  </a:lnTo>
                  <a:lnTo>
                    <a:pt x="366" y="446"/>
                  </a:lnTo>
                  <a:lnTo>
                    <a:pt x="370" y="464"/>
                  </a:lnTo>
                  <a:lnTo>
                    <a:pt x="370" y="464"/>
                  </a:lnTo>
                  <a:lnTo>
                    <a:pt x="372" y="476"/>
                  </a:lnTo>
                  <a:lnTo>
                    <a:pt x="372" y="476"/>
                  </a:lnTo>
                  <a:lnTo>
                    <a:pt x="374" y="464"/>
                  </a:lnTo>
                  <a:lnTo>
                    <a:pt x="380" y="446"/>
                  </a:lnTo>
                  <a:lnTo>
                    <a:pt x="390" y="446"/>
                  </a:lnTo>
                  <a:lnTo>
                    <a:pt x="396" y="464"/>
                  </a:lnTo>
                  <a:lnTo>
                    <a:pt x="396" y="464"/>
                  </a:lnTo>
                  <a:lnTo>
                    <a:pt x="398" y="476"/>
                  </a:lnTo>
                  <a:lnTo>
                    <a:pt x="398" y="476"/>
                  </a:lnTo>
                  <a:lnTo>
                    <a:pt x="400" y="464"/>
                  </a:lnTo>
                  <a:lnTo>
                    <a:pt x="406" y="446"/>
                  </a:lnTo>
                  <a:close/>
                  <a:moveTo>
                    <a:pt x="442" y="444"/>
                  </a:moveTo>
                  <a:lnTo>
                    <a:pt x="442" y="444"/>
                  </a:lnTo>
                  <a:lnTo>
                    <a:pt x="434" y="446"/>
                  </a:lnTo>
                  <a:lnTo>
                    <a:pt x="426" y="452"/>
                  </a:lnTo>
                  <a:lnTo>
                    <a:pt x="422" y="460"/>
                  </a:lnTo>
                  <a:lnTo>
                    <a:pt x="420" y="470"/>
                  </a:lnTo>
                  <a:lnTo>
                    <a:pt x="420" y="470"/>
                  </a:lnTo>
                  <a:lnTo>
                    <a:pt x="422" y="480"/>
                  </a:lnTo>
                  <a:lnTo>
                    <a:pt x="426" y="488"/>
                  </a:lnTo>
                  <a:lnTo>
                    <a:pt x="434" y="494"/>
                  </a:lnTo>
                  <a:lnTo>
                    <a:pt x="442" y="496"/>
                  </a:lnTo>
                  <a:lnTo>
                    <a:pt x="442" y="496"/>
                  </a:lnTo>
                  <a:lnTo>
                    <a:pt x="450" y="494"/>
                  </a:lnTo>
                  <a:lnTo>
                    <a:pt x="458" y="488"/>
                  </a:lnTo>
                  <a:lnTo>
                    <a:pt x="462" y="480"/>
                  </a:lnTo>
                  <a:lnTo>
                    <a:pt x="464" y="470"/>
                  </a:lnTo>
                  <a:lnTo>
                    <a:pt x="464" y="470"/>
                  </a:lnTo>
                  <a:lnTo>
                    <a:pt x="462" y="460"/>
                  </a:lnTo>
                  <a:lnTo>
                    <a:pt x="458" y="452"/>
                  </a:lnTo>
                  <a:lnTo>
                    <a:pt x="450" y="446"/>
                  </a:lnTo>
                  <a:lnTo>
                    <a:pt x="442" y="444"/>
                  </a:lnTo>
                  <a:lnTo>
                    <a:pt x="442" y="444"/>
                  </a:lnTo>
                  <a:close/>
                  <a:moveTo>
                    <a:pt x="442" y="484"/>
                  </a:moveTo>
                  <a:lnTo>
                    <a:pt x="442" y="484"/>
                  </a:lnTo>
                  <a:lnTo>
                    <a:pt x="438" y="484"/>
                  </a:lnTo>
                  <a:lnTo>
                    <a:pt x="434" y="480"/>
                  </a:lnTo>
                  <a:lnTo>
                    <a:pt x="432" y="476"/>
                  </a:lnTo>
                  <a:lnTo>
                    <a:pt x="432" y="470"/>
                  </a:lnTo>
                  <a:lnTo>
                    <a:pt x="432" y="470"/>
                  </a:lnTo>
                  <a:lnTo>
                    <a:pt x="432" y="464"/>
                  </a:lnTo>
                  <a:lnTo>
                    <a:pt x="434" y="460"/>
                  </a:lnTo>
                  <a:lnTo>
                    <a:pt x="438" y="456"/>
                  </a:lnTo>
                  <a:lnTo>
                    <a:pt x="442" y="456"/>
                  </a:lnTo>
                  <a:lnTo>
                    <a:pt x="442" y="456"/>
                  </a:lnTo>
                  <a:lnTo>
                    <a:pt x="446" y="456"/>
                  </a:lnTo>
                  <a:lnTo>
                    <a:pt x="450" y="460"/>
                  </a:lnTo>
                  <a:lnTo>
                    <a:pt x="452" y="464"/>
                  </a:lnTo>
                  <a:lnTo>
                    <a:pt x="452" y="470"/>
                  </a:lnTo>
                  <a:lnTo>
                    <a:pt x="452" y="470"/>
                  </a:lnTo>
                  <a:lnTo>
                    <a:pt x="452" y="476"/>
                  </a:lnTo>
                  <a:lnTo>
                    <a:pt x="450" y="480"/>
                  </a:lnTo>
                  <a:lnTo>
                    <a:pt x="446" y="484"/>
                  </a:lnTo>
                  <a:lnTo>
                    <a:pt x="442" y="484"/>
                  </a:lnTo>
                  <a:lnTo>
                    <a:pt x="442" y="484"/>
                  </a:lnTo>
                  <a:close/>
                  <a:moveTo>
                    <a:pt x="186" y="462"/>
                  </a:moveTo>
                  <a:lnTo>
                    <a:pt x="200" y="494"/>
                  </a:lnTo>
                  <a:lnTo>
                    <a:pt x="186" y="494"/>
                  </a:lnTo>
                  <a:lnTo>
                    <a:pt x="176" y="472"/>
                  </a:lnTo>
                  <a:lnTo>
                    <a:pt x="170" y="480"/>
                  </a:lnTo>
                  <a:lnTo>
                    <a:pt x="170" y="494"/>
                  </a:lnTo>
                  <a:lnTo>
                    <a:pt x="158" y="494"/>
                  </a:lnTo>
                  <a:lnTo>
                    <a:pt x="158" y="432"/>
                  </a:lnTo>
                  <a:lnTo>
                    <a:pt x="170" y="426"/>
                  </a:lnTo>
                  <a:lnTo>
                    <a:pt x="170" y="464"/>
                  </a:lnTo>
                  <a:lnTo>
                    <a:pt x="170" y="464"/>
                  </a:lnTo>
                  <a:lnTo>
                    <a:pt x="174" y="458"/>
                  </a:lnTo>
                  <a:lnTo>
                    <a:pt x="184" y="446"/>
                  </a:lnTo>
                  <a:lnTo>
                    <a:pt x="198" y="446"/>
                  </a:lnTo>
                  <a:lnTo>
                    <a:pt x="186" y="462"/>
                  </a:lnTo>
                  <a:close/>
                  <a:moveTo>
                    <a:pt x="242" y="494"/>
                  </a:moveTo>
                  <a:lnTo>
                    <a:pt x="230" y="494"/>
                  </a:lnTo>
                  <a:lnTo>
                    <a:pt x="230" y="446"/>
                  </a:lnTo>
                  <a:lnTo>
                    <a:pt x="242" y="446"/>
                  </a:lnTo>
                  <a:lnTo>
                    <a:pt x="242" y="450"/>
                  </a:lnTo>
                  <a:lnTo>
                    <a:pt x="242" y="450"/>
                  </a:lnTo>
                  <a:lnTo>
                    <a:pt x="248" y="446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62" y="446"/>
                  </a:lnTo>
                  <a:lnTo>
                    <a:pt x="268" y="450"/>
                  </a:lnTo>
                  <a:lnTo>
                    <a:pt x="272" y="458"/>
                  </a:lnTo>
                  <a:lnTo>
                    <a:pt x="272" y="466"/>
                  </a:lnTo>
                  <a:lnTo>
                    <a:pt x="272" y="494"/>
                  </a:lnTo>
                  <a:lnTo>
                    <a:pt x="260" y="494"/>
                  </a:lnTo>
                  <a:lnTo>
                    <a:pt x="260" y="468"/>
                  </a:lnTo>
                  <a:lnTo>
                    <a:pt x="260" y="468"/>
                  </a:lnTo>
                  <a:lnTo>
                    <a:pt x="260" y="462"/>
                  </a:lnTo>
                  <a:lnTo>
                    <a:pt x="258" y="458"/>
                  </a:lnTo>
                  <a:lnTo>
                    <a:pt x="256" y="456"/>
                  </a:lnTo>
                  <a:lnTo>
                    <a:pt x="252" y="456"/>
                  </a:lnTo>
                  <a:lnTo>
                    <a:pt x="252" y="456"/>
                  </a:lnTo>
                  <a:lnTo>
                    <a:pt x="248" y="456"/>
                  </a:lnTo>
                  <a:lnTo>
                    <a:pt x="244" y="458"/>
                  </a:lnTo>
                  <a:lnTo>
                    <a:pt x="244" y="462"/>
                  </a:lnTo>
                  <a:lnTo>
                    <a:pt x="242" y="468"/>
                  </a:lnTo>
                  <a:lnTo>
                    <a:pt x="242" y="494"/>
                  </a:lnTo>
                  <a:close/>
                  <a:moveTo>
                    <a:pt x="310" y="450"/>
                  </a:moveTo>
                  <a:lnTo>
                    <a:pt x="310" y="450"/>
                  </a:lnTo>
                  <a:lnTo>
                    <a:pt x="306" y="446"/>
                  </a:lnTo>
                  <a:lnTo>
                    <a:pt x="300" y="444"/>
                  </a:lnTo>
                  <a:lnTo>
                    <a:pt x="300" y="444"/>
                  </a:lnTo>
                  <a:lnTo>
                    <a:pt x="292" y="446"/>
                  </a:lnTo>
                  <a:lnTo>
                    <a:pt x="286" y="452"/>
                  </a:lnTo>
                  <a:lnTo>
                    <a:pt x="282" y="460"/>
                  </a:lnTo>
                  <a:lnTo>
                    <a:pt x="280" y="470"/>
                  </a:lnTo>
                  <a:lnTo>
                    <a:pt x="280" y="470"/>
                  </a:lnTo>
                  <a:lnTo>
                    <a:pt x="282" y="480"/>
                  </a:lnTo>
                  <a:lnTo>
                    <a:pt x="286" y="488"/>
                  </a:lnTo>
                  <a:lnTo>
                    <a:pt x="292" y="494"/>
                  </a:lnTo>
                  <a:lnTo>
                    <a:pt x="300" y="496"/>
                  </a:lnTo>
                  <a:lnTo>
                    <a:pt x="300" y="496"/>
                  </a:lnTo>
                  <a:lnTo>
                    <a:pt x="306" y="494"/>
                  </a:lnTo>
                  <a:lnTo>
                    <a:pt x="310" y="490"/>
                  </a:lnTo>
                  <a:lnTo>
                    <a:pt x="310" y="492"/>
                  </a:lnTo>
                  <a:lnTo>
                    <a:pt x="310" y="492"/>
                  </a:lnTo>
                  <a:lnTo>
                    <a:pt x="310" y="496"/>
                  </a:lnTo>
                  <a:lnTo>
                    <a:pt x="310" y="500"/>
                  </a:lnTo>
                  <a:lnTo>
                    <a:pt x="304" y="504"/>
                  </a:lnTo>
                  <a:lnTo>
                    <a:pt x="296" y="506"/>
                  </a:lnTo>
                  <a:lnTo>
                    <a:pt x="294" y="506"/>
                  </a:lnTo>
                  <a:lnTo>
                    <a:pt x="300" y="514"/>
                  </a:lnTo>
                  <a:lnTo>
                    <a:pt x="300" y="514"/>
                  </a:lnTo>
                  <a:lnTo>
                    <a:pt x="300" y="514"/>
                  </a:lnTo>
                  <a:lnTo>
                    <a:pt x="310" y="512"/>
                  </a:lnTo>
                  <a:lnTo>
                    <a:pt x="318" y="508"/>
                  </a:lnTo>
                  <a:lnTo>
                    <a:pt x="322" y="500"/>
                  </a:lnTo>
                  <a:lnTo>
                    <a:pt x="324" y="490"/>
                  </a:lnTo>
                  <a:lnTo>
                    <a:pt x="324" y="446"/>
                  </a:lnTo>
                  <a:lnTo>
                    <a:pt x="310" y="446"/>
                  </a:lnTo>
                  <a:lnTo>
                    <a:pt x="310" y="450"/>
                  </a:lnTo>
                  <a:close/>
                  <a:moveTo>
                    <a:pt x="310" y="460"/>
                  </a:moveTo>
                  <a:lnTo>
                    <a:pt x="310" y="480"/>
                  </a:lnTo>
                  <a:lnTo>
                    <a:pt x="310" y="480"/>
                  </a:lnTo>
                  <a:lnTo>
                    <a:pt x="308" y="484"/>
                  </a:lnTo>
                  <a:lnTo>
                    <a:pt x="302" y="484"/>
                  </a:lnTo>
                  <a:lnTo>
                    <a:pt x="302" y="484"/>
                  </a:lnTo>
                  <a:lnTo>
                    <a:pt x="300" y="484"/>
                  </a:lnTo>
                  <a:lnTo>
                    <a:pt x="296" y="482"/>
                  </a:lnTo>
                  <a:lnTo>
                    <a:pt x="294" y="478"/>
                  </a:lnTo>
                  <a:lnTo>
                    <a:pt x="294" y="470"/>
                  </a:lnTo>
                  <a:lnTo>
                    <a:pt x="294" y="470"/>
                  </a:lnTo>
                  <a:lnTo>
                    <a:pt x="294" y="462"/>
                  </a:lnTo>
                  <a:lnTo>
                    <a:pt x="296" y="458"/>
                  </a:lnTo>
                  <a:lnTo>
                    <a:pt x="300" y="456"/>
                  </a:lnTo>
                  <a:lnTo>
                    <a:pt x="302" y="456"/>
                  </a:lnTo>
                  <a:lnTo>
                    <a:pt x="302" y="456"/>
                  </a:lnTo>
                  <a:lnTo>
                    <a:pt x="308" y="458"/>
                  </a:lnTo>
                  <a:lnTo>
                    <a:pt x="310" y="460"/>
                  </a:lnTo>
                  <a:lnTo>
                    <a:pt x="310" y="460"/>
                  </a:lnTo>
                  <a:close/>
                  <a:moveTo>
                    <a:pt x="208" y="446"/>
                  </a:moveTo>
                  <a:lnTo>
                    <a:pt x="220" y="446"/>
                  </a:lnTo>
                  <a:lnTo>
                    <a:pt x="220" y="468"/>
                  </a:lnTo>
                  <a:lnTo>
                    <a:pt x="220" y="494"/>
                  </a:lnTo>
                  <a:lnTo>
                    <a:pt x="208" y="494"/>
                  </a:lnTo>
                  <a:lnTo>
                    <a:pt x="208" y="446"/>
                  </a:lnTo>
                  <a:close/>
                  <a:moveTo>
                    <a:pt x="220" y="432"/>
                  </a:moveTo>
                  <a:lnTo>
                    <a:pt x="220" y="438"/>
                  </a:lnTo>
                  <a:lnTo>
                    <a:pt x="208" y="438"/>
                  </a:lnTo>
                  <a:lnTo>
                    <a:pt x="208" y="426"/>
                  </a:lnTo>
                  <a:lnTo>
                    <a:pt x="220" y="426"/>
                  </a:lnTo>
                  <a:lnTo>
                    <a:pt x="220" y="432"/>
                  </a:lnTo>
                  <a:close/>
                  <a:moveTo>
                    <a:pt x="510" y="432"/>
                  </a:moveTo>
                  <a:lnTo>
                    <a:pt x="522" y="426"/>
                  </a:lnTo>
                  <a:lnTo>
                    <a:pt x="522" y="470"/>
                  </a:lnTo>
                  <a:lnTo>
                    <a:pt x="522" y="494"/>
                  </a:lnTo>
                  <a:lnTo>
                    <a:pt x="510" y="494"/>
                  </a:lnTo>
                  <a:lnTo>
                    <a:pt x="510" y="432"/>
                  </a:lnTo>
                  <a:close/>
                  <a:moveTo>
                    <a:pt x="88" y="166"/>
                  </a:moveTo>
                  <a:lnTo>
                    <a:pt x="188" y="166"/>
                  </a:lnTo>
                  <a:lnTo>
                    <a:pt x="188" y="108"/>
                  </a:lnTo>
                  <a:lnTo>
                    <a:pt x="88" y="108"/>
                  </a:lnTo>
                  <a:lnTo>
                    <a:pt x="88" y="62"/>
                  </a:lnTo>
                  <a:lnTo>
                    <a:pt x="198" y="62"/>
                  </a:lnTo>
                  <a:lnTo>
                    <a:pt x="162" y="0"/>
                  </a:lnTo>
                  <a:lnTo>
                    <a:pt x="6" y="0"/>
                  </a:lnTo>
                  <a:lnTo>
                    <a:pt x="6" y="274"/>
                  </a:lnTo>
                  <a:lnTo>
                    <a:pt x="226" y="274"/>
                  </a:lnTo>
                  <a:lnTo>
                    <a:pt x="226" y="212"/>
                  </a:lnTo>
                  <a:lnTo>
                    <a:pt x="88" y="212"/>
                  </a:lnTo>
                  <a:lnTo>
                    <a:pt x="88" y="166"/>
                  </a:lnTo>
                  <a:close/>
                  <a:moveTo>
                    <a:pt x="374" y="0"/>
                  </a:moveTo>
                  <a:lnTo>
                    <a:pt x="326" y="90"/>
                  </a:lnTo>
                  <a:lnTo>
                    <a:pt x="280" y="0"/>
                  </a:lnTo>
                  <a:lnTo>
                    <a:pt x="188" y="0"/>
                  </a:lnTo>
                  <a:lnTo>
                    <a:pt x="284" y="166"/>
                  </a:lnTo>
                  <a:lnTo>
                    <a:pt x="284" y="274"/>
                  </a:lnTo>
                  <a:lnTo>
                    <a:pt x="366" y="274"/>
                  </a:lnTo>
                  <a:lnTo>
                    <a:pt x="366" y="166"/>
                  </a:lnTo>
                  <a:lnTo>
                    <a:pt x="464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base" latinLnBrk="0" hangingPunct="1">
                <a:lnSpc>
                  <a:spcPts val="14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100" b="0" i="0" u="none" strike="noStrike" kern="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 Regular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049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nel Cover Page 2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41B0EE-A02F-4386-993E-097BD03553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8000"/>
          </a:xfrm>
          <a:prstGeom prst="rect">
            <a:avLst/>
          </a:prstGeom>
        </p:spPr>
      </p:pic>
      <p:sp>
        <p:nvSpPr>
          <p:cNvPr id="19" name="Freeform 5">
            <a:extLst>
              <a:ext uri="{FF2B5EF4-FFF2-40B4-BE49-F238E27FC236}">
                <a16:creationId xmlns:a16="http://schemas.microsoft.com/office/drawing/2014/main" id="{6F4B22B5-2BF0-429C-99C4-A27AF1D77894}"/>
              </a:ext>
            </a:extLst>
          </p:cNvPr>
          <p:cNvSpPr>
            <a:spLocks/>
          </p:cNvSpPr>
          <p:nvPr userDrawn="1"/>
        </p:nvSpPr>
        <p:spPr bwMode="gray">
          <a:xfrm>
            <a:off x="616818" y="629282"/>
            <a:ext cx="4250226" cy="2848021"/>
          </a:xfrm>
          <a:custGeom>
            <a:avLst/>
            <a:gdLst>
              <a:gd name="T0" fmla="*/ 3175 w 3175"/>
              <a:gd name="T1" fmla="*/ 2238 h 2238"/>
              <a:gd name="T2" fmla="*/ 3175 w 3175"/>
              <a:gd name="T3" fmla="*/ 0 h 2238"/>
              <a:gd name="T4" fmla="*/ 0 w 3175"/>
              <a:gd name="T5" fmla="*/ 559 h 2238"/>
              <a:gd name="T6" fmla="*/ 0 w 3175"/>
              <a:gd name="T7" fmla="*/ 2238 h 2238"/>
              <a:gd name="T8" fmla="*/ 3175 w 3175"/>
              <a:gd name="T9" fmla="*/ 2238 h 2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" h="2238">
                <a:moveTo>
                  <a:pt x="3175" y="2238"/>
                </a:moveTo>
                <a:lnTo>
                  <a:pt x="3175" y="0"/>
                </a:lnTo>
                <a:lnTo>
                  <a:pt x="0" y="559"/>
                </a:lnTo>
                <a:lnTo>
                  <a:pt x="0" y="2238"/>
                </a:lnTo>
                <a:lnTo>
                  <a:pt x="3175" y="2238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76555" tIns="38278" rIns="76555" bIns="38278" numCol="1" anchor="t" anchorCtr="0" compatLnSpc="1">
            <a:prstTxWarp prst="textNoShape">
              <a:avLst/>
            </a:prstTxWarp>
          </a:bodyPr>
          <a:lstStyle/>
          <a:p>
            <a:endParaRPr lang="en-GB" sz="1662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9CC5E4D-D55C-48CB-AD95-8626AD606C64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882371" y="1494338"/>
            <a:ext cx="3696396" cy="645504"/>
          </a:xfrm>
          <a:prstGeom prst="rect">
            <a:avLst/>
          </a:prstGeom>
          <a:ln algn="ctr"/>
        </p:spPr>
        <p:txBody>
          <a:bodyPr vert="horz" lIns="0" tIns="0" rIns="0" bIns="0" rtlCol="0" anchor="b" anchorCtr="0">
            <a:noAutofit/>
          </a:bodyPr>
          <a:lstStyle>
            <a:lvl1pPr>
              <a:defRPr kumimoji="0" lang="en-GB" sz="2010" b="1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873301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C6028F32-264E-4086-864F-250F1268121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882371" y="2262651"/>
            <a:ext cx="3696396" cy="524477"/>
          </a:xfr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buNone/>
              <a:defRPr kumimoji="0" lang="en-GB" sz="1507" b="0" i="0" u="none" strike="noStrike" kern="1200" cap="none" spc="0" normalizeH="0" baseline="0" noProof="0" dirty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  <a:lvl2pPr marL="436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733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099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46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83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199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056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93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873301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12250C26-9105-458B-990A-7345B3411EF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882371" y="2996483"/>
            <a:ext cx="3696396" cy="261220"/>
          </a:xfrm>
        </p:spPr>
        <p:txBody>
          <a:bodyPr/>
          <a:lstStyle>
            <a:lvl1pPr>
              <a:defRPr>
                <a:solidFill>
                  <a:srgbClr val="404040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8268535-BA7B-4562-BD1B-21E3CFFAFC0C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10000717" y="5157192"/>
            <a:ext cx="1314292" cy="1305110"/>
            <a:chOff x="9040813" y="5535613"/>
            <a:chExt cx="1082675" cy="1263650"/>
          </a:xfrm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04E88B19-19E7-4C1F-88C6-84E8D882EA1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9040813" y="5535613"/>
              <a:ext cx="866775" cy="314325"/>
            </a:xfrm>
            <a:custGeom>
              <a:avLst/>
              <a:gdLst>
                <a:gd name="T0" fmla="*/ 546 w 546"/>
                <a:gd name="T1" fmla="*/ 0 h 198"/>
                <a:gd name="T2" fmla="*/ 0 w 546"/>
                <a:gd name="T3" fmla="*/ 198 h 198"/>
                <a:gd name="T4" fmla="*/ 546 w 546"/>
                <a:gd name="T5" fmla="*/ 102 h 198"/>
                <a:gd name="T6" fmla="*/ 546 w 546"/>
                <a:gd name="T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46" h="198">
                  <a:moveTo>
                    <a:pt x="546" y="0"/>
                  </a:moveTo>
                  <a:lnTo>
                    <a:pt x="0" y="198"/>
                  </a:lnTo>
                  <a:lnTo>
                    <a:pt x="546" y="102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FFE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65583" eaLnBrk="1" fontAlgn="base" latinLnBrk="0" hangingPunct="1">
                <a:lnSpc>
                  <a:spcPts val="1172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21" b="0" i="0" u="none" strike="noStrike" kern="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 Regular" pitchFamily="1" charset="0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4F23507-5BBB-4286-BBA6-708E8DE32E7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9040813" y="5983288"/>
              <a:ext cx="1082675" cy="815975"/>
            </a:xfrm>
            <a:custGeom>
              <a:avLst/>
              <a:gdLst>
                <a:gd name="T0" fmla="*/ 6 w 682"/>
                <a:gd name="T1" fmla="*/ 342 h 514"/>
                <a:gd name="T2" fmla="*/ 38 w 682"/>
                <a:gd name="T3" fmla="*/ 380 h 514"/>
                <a:gd name="T4" fmla="*/ 34 w 682"/>
                <a:gd name="T5" fmla="*/ 354 h 514"/>
                <a:gd name="T6" fmla="*/ 78 w 682"/>
                <a:gd name="T7" fmla="*/ 392 h 514"/>
                <a:gd name="T8" fmla="*/ 96 w 682"/>
                <a:gd name="T9" fmla="*/ 406 h 514"/>
                <a:gd name="T10" fmla="*/ 250 w 682"/>
                <a:gd name="T11" fmla="*/ 364 h 514"/>
                <a:gd name="T12" fmla="*/ 266 w 682"/>
                <a:gd name="T13" fmla="*/ 372 h 514"/>
                <a:gd name="T14" fmla="*/ 132 w 682"/>
                <a:gd name="T15" fmla="*/ 380 h 514"/>
                <a:gd name="T16" fmla="*/ 164 w 682"/>
                <a:gd name="T17" fmla="*/ 374 h 514"/>
                <a:gd name="T18" fmla="*/ 192 w 682"/>
                <a:gd name="T19" fmla="*/ 364 h 514"/>
                <a:gd name="T20" fmla="*/ 192 w 682"/>
                <a:gd name="T21" fmla="*/ 374 h 514"/>
                <a:gd name="T22" fmla="*/ 446 w 682"/>
                <a:gd name="T23" fmla="*/ 406 h 514"/>
                <a:gd name="T24" fmla="*/ 456 w 682"/>
                <a:gd name="T25" fmla="*/ 358 h 514"/>
                <a:gd name="T26" fmla="*/ 446 w 682"/>
                <a:gd name="T27" fmla="*/ 394 h 514"/>
                <a:gd name="T28" fmla="*/ 290 w 682"/>
                <a:gd name="T29" fmla="*/ 384 h 514"/>
                <a:gd name="T30" fmla="*/ 304 w 682"/>
                <a:gd name="T31" fmla="*/ 420 h 514"/>
                <a:gd name="T32" fmla="*/ 320 w 682"/>
                <a:gd name="T33" fmla="*/ 394 h 514"/>
                <a:gd name="T34" fmla="*/ 316 w 682"/>
                <a:gd name="T35" fmla="*/ 372 h 514"/>
                <a:gd name="T36" fmla="*/ 380 w 682"/>
                <a:gd name="T37" fmla="*/ 376 h 514"/>
                <a:gd name="T38" fmla="*/ 402 w 682"/>
                <a:gd name="T39" fmla="*/ 410 h 514"/>
                <a:gd name="T40" fmla="*/ 374 w 682"/>
                <a:gd name="T41" fmla="*/ 388 h 514"/>
                <a:gd name="T42" fmla="*/ 514 w 682"/>
                <a:gd name="T43" fmla="*/ 394 h 514"/>
                <a:gd name="T44" fmla="*/ 512 w 682"/>
                <a:gd name="T45" fmla="*/ 360 h 514"/>
                <a:gd name="T46" fmla="*/ 522 w 682"/>
                <a:gd name="T47" fmla="*/ 402 h 514"/>
                <a:gd name="T48" fmla="*/ 632 w 682"/>
                <a:gd name="T49" fmla="*/ 394 h 514"/>
                <a:gd name="T50" fmla="*/ 620 w 682"/>
                <a:gd name="T51" fmla="*/ 358 h 514"/>
                <a:gd name="T52" fmla="*/ 632 w 682"/>
                <a:gd name="T53" fmla="*/ 394 h 514"/>
                <a:gd name="T54" fmla="*/ 584 w 682"/>
                <a:gd name="T55" fmla="*/ 396 h 514"/>
                <a:gd name="T56" fmla="*/ 562 w 682"/>
                <a:gd name="T57" fmla="*/ 372 h 514"/>
                <a:gd name="T58" fmla="*/ 548 w 682"/>
                <a:gd name="T59" fmla="*/ 410 h 514"/>
                <a:gd name="T60" fmla="*/ 548 w 682"/>
                <a:gd name="T61" fmla="*/ 372 h 514"/>
                <a:gd name="T62" fmla="*/ 664 w 682"/>
                <a:gd name="T63" fmla="*/ 374 h 514"/>
                <a:gd name="T64" fmla="*/ 678 w 682"/>
                <a:gd name="T65" fmla="*/ 374 h 514"/>
                <a:gd name="T66" fmla="*/ 228 w 682"/>
                <a:gd name="T67" fmla="*/ 354 h 514"/>
                <a:gd name="T68" fmla="*/ 530 w 682"/>
                <a:gd name="T69" fmla="*/ 470 h 514"/>
                <a:gd name="T70" fmla="*/ 552 w 682"/>
                <a:gd name="T71" fmla="*/ 484 h 514"/>
                <a:gd name="T72" fmla="*/ 560 w 682"/>
                <a:gd name="T73" fmla="*/ 480 h 514"/>
                <a:gd name="T74" fmla="*/ 120 w 682"/>
                <a:gd name="T75" fmla="*/ 494 h 514"/>
                <a:gd name="T76" fmla="*/ 42 w 682"/>
                <a:gd name="T77" fmla="*/ 494 h 514"/>
                <a:gd name="T78" fmla="*/ 20 w 682"/>
                <a:gd name="T79" fmla="*/ 476 h 514"/>
                <a:gd name="T80" fmla="*/ 70 w 682"/>
                <a:gd name="T81" fmla="*/ 460 h 514"/>
                <a:gd name="T82" fmla="*/ 106 w 682"/>
                <a:gd name="T83" fmla="*/ 452 h 514"/>
                <a:gd name="T84" fmla="*/ 90 w 682"/>
                <a:gd name="T85" fmla="*/ 456 h 514"/>
                <a:gd name="T86" fmla="*/ 496 w 682"/>
                <a:gd name="T87" fmla="*/ 458 h 514"/>
                <a:gd name="T88" fmla="*/ 494 w 682"/>
                <a:gd name="T89" fmla="*/ 444 h 514"/>
                <a:gd name="T90" fmla="*/ 376 w 682"/>
                <a:gd name="T91" fmla="*/ 494 h 514"/>
                <a:gd name="T92" fmla="*/ 398 w 682"/>
                <a:gd name="T93" fmla="*/ 476 h 514"/>
                <a:gd name="T94" fmla="*/ 442 w 682"/>
                <a:gd name="T95" fmla="*/ 496 h 514"/>
                <a:gd name="T96" fmla="*/ 438 w 682"/>
                <a:gd name="T97" fmla="*/ 484 h 514"/>
                <a:gd name="T98" fmla="*/ 452 w 682"/>
                <a:gd name="T99" fmla="*/ 470 h 514"/>
                <a:gd name="T100" fmla="*/ 170 w 682"/>
                <a:gd name="T101" fmla="*/ 426 h 514"/>
                <a:gd name="T102" fmla="*/ 254 w 682"/>
                <a:gd name="T103" fmla="*/ 444 h 514"/>
                <a:gd name="T104" fmla="*/ 252 w 682"/>
                <a:gd name="T105" fmla="*/ 456 h 514"/>
                <a:gd name="T106" fmla="*/ 280 w 682"/>
                <a:gd name="T107" fmla="*/ 470 h 514"/>
                <a:gd name="T108" fmla="*/ 296 w 682"/>
                <a:gd name="T109" fmla="*/ 506 h 514"/>
                <a:gd name="T110" fmla="*/ 310 w 682"/>
                <a:gd name="T111" fmla="*/ 480 h 514"/>
                <a:gd name="T112" fmla="*/ 308 w 682"/>
                <a:gd name="T113" fmla="*/ 458 h 514"/>
                <a:gd name="T114" fmla="*/ 220 w 682"/>
                <a:gd name="T115" fmla="*/ 432 h 514"/>
                <a:gd name="T116" fmla="*/ 6 w 682"/>
                <a:gd name="T117" fmla="*/ 0 h 514"/>
                <a:gd name="T118" fmla="*/ 464 w 682"/>
                <a:gd name="T119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82" h="514">
                  <a:moveTo>
                    <a:pt x="58" y="388"/>
                  </a:moveTo>
                  <a:lnTo>
                    <a:pt x="58" y="388"/>
                  </a:lnTo>
                  <a:lnTo>
                    <a:pt x="56" y="382"/>
                  </a:lnTo>
                  <a:lnTo>
                    <a:pt x="54" y="378"/>
                  </a:lnTo>
                  <a:lnTo>
                    <a:pt x="48" y="372"/>
                  </a:lnTo>
                  <a:lnTo>
                    <a:pt x="48" y="372"/>
                  </a:lnTo>
                  <a:lnTo>
                    <a:pt x="54" y="368"/>
                  </a:lnTo>
                  <a:lnTo>
                    <a:pt x="56" y="360"/>
                  </a:lnTo>
                  <a:lnTo>
                    <a:pt x="56" y="360"/>
                  </a:lnTo>
                  <a:lnTo>
                    <a:pt x="54" y="352"/>
                  </a:lnTo>
                  <a:lnTo>
                    <a:pt x="50" y="346"/>
                  </a:lnTo>
                  <a:lnTo>
                    <a:pt x="44" y="344"/>
                  </a:lnTo>
                  <a:lnTo>
                    <a:pt x="34" y="342"/>
                  </a:lnTo>
                  <a:lnTo>
                    <a:pt x="6" y="342"/>
                  </a:lnTo>
                  <a:lnTo>
                    <a:pt x="6" y="410"/>
                  </a:lnTo>
                  <a:lnTo>
                    <a:pt x="34" y="410"/>
                  </a:lnTo>
                  <a:lnTo>
                    <a:pt x="34" y="410"/>
                  </a:lnTo>
                  <a:lnTo>
                    <a:pt x="44" y="408"/>
                  </a:lnTo>
                  <a:lnTo>
                    <a:pt x="52" y="404"/>
                  </a:lnTo>
                  <a:lnTo>
                    <a:pt x="56" y="396"/>
                  </a:lnTo>
                  <a:lnTo>
                    <a:pt x="58" y="388"/>
                  </a:lnTo>
                  <a:lnTo>
                    <a:pt x="58" y="388"/>
                  </a:lnTo>
                  <a:close/>
                  <a:moveTo>
                    <a:pt x="34" y="398"/>
                  </a:moveTo>
                  <a:lnTo>
                    <a:pt x="18" y="398"/>
                  </a:lnTo>
                  <a:lnTo>
                    <a:pt x="18" y="378"/>
                  </a:lnTo>
                  <a:lnTo>
                    <a:pt x="34" y="378"/>
                  </a:lnTo>
                  <a:lnTo>
                    <a:pt x="34" y="378"/>
                  </a:lnTo>
                  <a:lnTo>
                    <a:pt x="38" y="380"/>
                  </a:lnTo>
                  <a:lnTo>
                    <a:pt x="42" y="380"/>
                  </a:lnTo>
                  <a:lnTo>
                    <a:pt x="44" y="384"/>
                  </a:lnTo>
                  <a:lnTo>
                    <a:pt x="44" y="388"/>
                  </a:lnTo>
                  <a:lnTo>
                    <a:pt x="44" y="388"/>
                  </a:lnTo>
                  <a:lnTo>
                    <a:pt x="44" y="392"/>
                  </a:lnTo>
                  <a:lnTo>
                    <a:pt x="42" y="396"/>
                  </a:lnTo>
                  <a:lnTo>
                    <a:pt x="38" y="398"/>
                  </a:lnTo>
                  <a:lnTo>
                    <a:pt x="34" y="398"/>
                  </a:lnTo>
                  <a:lnTo>
                    <a:pt x="34" y="398"/>
                  </a:lnTo>
                  <a:close/>
                  <a:moveTo>
                    <a:pt x="34" y="368"/>
                  </a:moveTo>
                  <a:lnTo>
                    <a:pt x="18" y="368"/>
                  </a:lnTo>
                  <a:lnTo>
                    <a:pt x="18" y="354"/>
                  </a:lnTo>
                  <a:lnTo>
                    <a:pt x="34" y="354"/>
                  </a:lnTo>
                  <a:lnTo>
                    <a:pt x="34" y="354"/>
                  </a:lnTo>
                  <a:lnTo>
                    <a:pt x="40" y="356"/>
                  </a:lnTo>
                  <a:lnTo>
                    <a:pt x="42" y="358"/>
                  </a:lnTo>
                  <a:lnTo>
                    <a:pt x="42" y="360"/>
                  </a:lnTo>
                  <a:lnTo>
                    <a:pt x="42" y="360"/>
                  </a:lnTo>
                  <a:lnTo>
                    <a:pt x="40" y="366"/>
                  </a:lnTo>
                  <a:lnTo>
                    <a:pt x="38" y="366"/>
                  </a:lnTo>
                  <a:lnTo>
                    <a:pt x="34" y="368"/>
                  </a:lnTo>
                  <a:lnTo>
                    <a:pt x="34" y="368"/>
                  </a:lnTo>
                  <a:close/>
                  <a:moveTo>
                    <a:pt x="66" y="388"/>
                  </a:moveTo>
                  <a:lnTo>
                    <a:pt x="66" y="360"/>
                  </a:lnTo>
                  <a:lnTo>
                    <a:pt x="78" y="360"/>
                  </a:lnTo>
                  <a:lnTo>
                    <a:pt x="78" y="388"/>
                  </a:lnTo>
                  <a:lnTo>
                    <a:pt x="78" y="388"/>
                  </a:lnTo>
                  <a:lnTo>
                    <a:pt x="78" y="392"/>
                  </a:lnTo>
                  <a:lnTo>
                    <a:pt x="80" y="396"/>
                  </a:lnTo>
                  <a:lnTo>
                    <a:pt x="84" y="398"/>
                  </a:lnTo>
                  <a:lnTo>
                    <a:pt x="88" y="400"/>
                  </a:lnTo>
                  <a:lnTo>
                    <a:pt x="88" y="400"/>
                  </a:lnTo>
                  <a:lnTo>
                    <a:pt x="92" y="398"/>
                  </a:lnTo>
                  <a:lnTo>
                    <a:pt x="94" y="396"/>
                  </a:lnTo>
                  <a:lnTo>
                    <a:pt x="96" y="392"/>
                  </a:lnTo>
                  <a:lnTo>
                    <a:pt x="96" y="388"/>
                  </a:lnTo>
                  <a:lnTo>
                    <a:pt x="96" y="360"/>
                  </a:lnTo>
                  <a:lnTo>
                    <a:pt x="108" y="360"/>
                  </a:lnTo>
                  <a:lnTo>
                    <a:pt x="108" y="410"/>
                  </a:lnTo>
                  <a:lnTo>
                    <a:pt x="96" y="410"/>
                  </a:lnTo>
                  <a:lnTo>
                    <a:pt x="96" y="406"/>
                  </a:lnTo>
                  <a:lnTo>
                    <a:pt x="96" y="406"/>
                  </a:lnTo>
                  <a:lnTo>
                    <a:pt x="92" y="408"/>
                  </a:lnTo>
                  <a:lnTo>
                    <a:pt x="84" y="410"/>
                  </a:lnTo>
                  <a:lnTo>
                    <a:pt x="84" y="410"/>
                  </a:lnTo>
                  <a:lnTo>
                    <a:pt x="80" y="410"/>
                  </a:lnTo>
                  <a:lnTo>
                    <a:pt x="74" y="408"/>
                  </a:lnTo>
                  <a:lnTo>
                    <a:pt x="70" y="402"/>
                  </a:lnTo>
                  <a:lnTo>
                    <a:pt x="66" y="394"/>
                  </a:lnTo>
                  <a:lnTo>
                    <a:pt x="66" y="388"/>
                  </a:lnTo>
                  <a:lnTo>
                    <a:pt x="66" y="388"/>
                  </a:lnTo>
                  <a:close/>
                  <a:moveTo>
                    <a:pt x="250" y="410"/>
                  </a:moveTo>
                  <a:lnTo>
                    <a:pt x="238" y="410"/>
                  </a:lnTo>
                  <a:lnTo>
                    <a:pt x="238" y="360"/>
                  </a:lnTo>
                  <a:lnTo>
                    <a:pt x="250" y="360"/>
                  </a:lnTo>
                  <a:lnTo>
                    <a:pt x="250" y="364"/>
                  </a:lnTo>
                  <a:lnTo>
                    <a:pt x="250" y="364"/>
                  </a:lnTo>
                  <a:lnTo>
                    <a:pt x="256" y="360"/>
                  </a:lnTo>
                  <a:lnTo>
                    <a:pt x="262" y="358"/>
                  </a:lnTo>
                  <a:lnTo>
                    <a:pt x="262" y="358"/>
                  </a:lnTo>
                  <a:lnTo>
                    <a:pt x="270" y="360"/>
                  </a:lnTo>
                  <a:lnTo>
                    <a:pt x="276" y="364"/>
                  </a:lnTo>
                  <a:lnTo>
                    <a:pt x="280" y="372"/>
                  </a:lnTo>
                  <a:lnTo>
                    <a:pt x="280" y="382"/>
                  </a:lnTo>
                  <a:lnTo>
                    <a:pt x="280" y="410"/>
                  </a:lnTo>
                  <a:lnTo>
                    <a:pt x="268" y="410"/>
                  </a:lnTo>
                  <a:lnTo>
                    <a:pt x="268" y="382"/>
                  </a:lnTo>
                  <a:lnTo>
                    <a:pt x="268" y="382"/>
                  </a:lnTo>
                  <a:lnTo>
                    <a:pt x="268" y="376"/>
                  </a:lnTo>
                  <a:lnTo>
                    <a:pt x="266" y="372"/>
                  </a:lnTo>
                  <a:lnTo>
                    <a:pt x="264" y="370"/>
                  </a:lnTo>
                  <a:lnTo>
                    <a:pt x="260" y="370"/>
                  </a:lnTo>
                  <a:lnTo>
                    <a:pt x="260" y="370"/>
                  </a:lnTo>
                  <a:lnTo>
                    <a:pt x="256" y="370"/>
                  </a:lnTo>
                  <a:lnTo>
                    <a:pt x="254" y="374"/>
                  </a:lnTo>
                  <a:lnTo>
                    <a:pt x="252" y="376"/>
                  </a:lnTo>
                  <a:lnTo>
                    <a:pt x="250" y="382"/>
                  </a:lnTo>
                  <a:lnTo>
                    <a:pt x="250" y="410"/>
                  </a:lnTo>
                  <a:close/>
                  <a:moveTo>
                    <a:pt x="132" y="380"/>
                  </a:moveTo>
                  <a:lnTo>
                    <a:pt x="132" y="410"/>
                  </a:lnTo>
                  <a:lnTo>
                    <a:pt x="120" y="410"/>
                  </a:lnTo>
                  <a:lnTo>
                    <a:pt x="120" y="360"/>
                  </a:lnTo>
                  <a:lnTo>
                    <a:pt x="132" y="360"/>
                  </a:lnTo>
                  <a:lnTo>
                    <a:pt x="132" y="380"/>
                  </a:lnTo>
                  <a:close/>
                  <a:moveTo>
                    <a:pt x="142" y="346"/>
                  </a:moveTo>
                  <a:lnTo>
                    <a:pt x="154" y="340"/>
                  </a:lnTo>
                  <a:lnTo>
                    <a:pt x="154" y="348"/>
                  </a:lnTo>
                  <a:lnTo>
                    <a:pt x="154" y="410"/>
                  </a:lnTo>
                  <a:lnTo>
                    <a:pt x="142" y="410"/>
                  </a:lnTo>
                  <a:lnTo>
                    <a:pt x="142" y="346"/>
                  </a:lnTo>
                  <a:close/>
                  <a:moveTo>
                    <a:pt x="192" y="364"/>
                  </a:moveTo>
                  <a:lnTo>
                    <a:pt x="192" y="364"/>
                  </a:lnTo>
                  <a:lnTo>
                    <a:pt x="188" y="360"/>
                  </a:lnTo>
                  <a:lnTo>
                    <a:pt x="182" y="358"/>
                  </a:lnTo>
                  <a:lnTo>
                    <a:pt x="182" y="358"/>
                  </a:lnTo>
                  <a:lnTo>
                    <a:pt x="174" y="360"/>
                  </a:lnTo>
                  <a:lnTo>
                    <a:pt x="168" y="366"/>
                  </a:lnTo>
                  <a:lnTo>
                    <a:pt x="164" y="374"/>
                  </a:lnTo>
                  <a:lnTo>
                    <a:pt x="162" y="384"/>
                  </a:lnTo>
                  <a:lnTo>
                    <a:pt x="162" y="384"/>
                  </a:lnTo>
                  <a:lnTo>
                    <a:pt x="164" y="394"/>
                  </a:lnTo>
                  <a:lnTo>
                    <a:pt x="168" y="404"/>
                  </a:lnTo>
                  <a:lnTo>
                    <a:pt x="174" y="408"/>
                  </a:lnTo>
                  <a:lnTo>
                    <a:pt x="182" y="410"/>
                  </a:lnTo>
                  <a:lnTo>
                    <a:pt x="182" y="410"/>
                  </a:lnTo>
                  <a:lnTo>
                    <a:pt x="188" y="408"/>
                  </a:lnTo>
                  <a:lnTo>
                    <a:pt x="192" y="406"/>
                  </a:lnTo>
                  <a:lnTo>
                    <a:pt x="192" y="410"/>
                  </a:lnTo>
                  <a:lnTo>
                    <a:pt x="204" y="410"/>
                  </a:lnTo>
                  <a:lnTo>
                    <a:pt x="204" y="340"/>
                  </a:lnTo>
                  <a:lnTo>
                    <a:pt x="192" y="346"/>
                  </a:lnTo>
                  <a:lnTo>
                    <a:pt x="192" y="364"/>
                  </a:lnTo>
                  <a:close/>
                  <a:moveTo>
                    <a:pt x="184" y="398"/>
                  </a:moveTo>
                  <a:lnTo>
                    <a:pt x="184" y="398"/>
                  </a:lnTo>
                  <a:lnTo>
                    <a:pt x="180" y="398"/>
                  </a:lnTo>
                  <a:lnTo>
                    <a:pt x="178" y="396"/>
                  </a:lnTo>
                  <a:lnTo>
                    <a:pt x="176" y="392"/>
                  </a:lnTo>
                  <a:lnTo>
                    <a:pt x="174" y="384"/>
                  </a:lnTo>
                  <a:lnTo>
                    <a:pt x="174" y="384"/>
                  </a:lnTo>
                  <a:lnTo>
                    <a:pt x="176" y="376"/>
                  </a:lnTo>
                  <a:lnTo>
                    <a:pt x="178" y="372"/>
                  </a:lnTo>
                  <a:lnTo>
                    <a:pt x="180" y="370"/>
                  </a:lnTo>
                  <a:lnTo>
                    <a:pt x="184" y="370"/>
                  </a:lnTo>
                  <a:lnTo>
                    <a:pt x="184" y="370"/>
                  </a:lnTo>
                  <a:lnTo>
                    <a:pt x="190" y="372"/>
                  </a:lnTo>
                  <a:lnTo>
                    <a:pt x="192" y="374"/>
                  </a:lnTo>
                  <a:lnTo>
                    <a:pt x="192" y="394"/>
                  </a:lnTo>
                  <a:lnTo>
                    <a:pt x="192" y="394"/>
                  </a:lnTo>
                  <a:lnTo>
                    <a:pt x="190" y="398"/>
                  </a:lnTo>
                  <a:lnTo>
                    <a:pt x="184" y="398"/>
                  </a:lnTo>
                  <a:lnTo>
                    <a:pt x="184" y="398"/>
                  </a:lnTo>
                  <a:close/>
                  <a:moveTo>
                    <a:pt x="456" y="358"/>
                  </a:moveTo>
                  <a:lnTo>
                    <a:pt x="456" y="358"/>
                  </a:lnTo>
                  <a:lnTo>
                    <a:pt x="452" y="360"/>
                  </a:lnTo>
                  <a:lnTo>
                    <a:pt x="446" y="364"/>
                  </a:lnTo>
                  <a:lnTo>
                    <a:pt x="446" y="340"/>
                  </a:lnTo>
                  <a:lnTo>
                    <a:pt x="434" y="346"/>
                  </a:lnTo>
                  <a:lnTo>
                    <a:pt x="434" y="410"/>
                  </a:lnTo>
                  <a:lnTo>
                    <a:pt x="446" y="410"/>
                  </a:lnTo>
                  <a:lnTo>
                    <a:pt x="446" y="406"/>
                  </a:lnTo>
                  <a:lnTo>
                    <a:pt x="446" y="406"/>
                  </a:lnTo>
                  <a:lnTo>
                    <a:pt x="450" y="408"/>
                  </a:lnTo>
                  <a:lnTo>
                    <a:pt x="458" y="410"/>
                  </a:lnTo>
                  <a:lnTo>
                    <a:pt x="458" y="410"/>
                  </a:lnTo>
                  <a:lnTo>
                    <a:pt x="466" y="408"/>
                  </a:lnTo>
                  <a:lnTo>
                    <a:pt x="472" y="404"/>
                  </a:lnTo>
                  <a:lnTo>
                    <a:pt x="474" y="396"/>
                  </a:lnTo>
                  <a:lnTo>
                    <a:pt x="476" y="384"/>
                  </a:lnTo>
                  <a:lnTo>
                    <a:pt x="476" y="384"/>
                  </a:lnTo>
                  <a:lnTo>
                    <a:pt x="474" y="374"/>
                  </a:lnTo>
                  <a:lnTo>
                    <a:pt x="470" y="366"/>
                  </a:lnTo>
                  <a:lnTo>
                    <a:pt x="464" y="360"/>
                  </a:lnTo>
                  <a:lnTo>
                    <a:pt x="456" y="358"/>
                  </a:lnTo>
                  <a:lnTo>
                    <a:pt x="456" y="358"/>
                  </a:lnTo>
                  <a:close/>
                  <a:moveTo>
                    <a:pt x="454" y="370"/>
                  </a:moveTo>
                  <a:lnTo>
                    <a:pt x="454" y="370"/>
                  </a:lnTo>
                  <a:lnTo>
                    <a:pt x="458" y="370"/>
                  </a:lnTo>
                  <a:lnTo>
                    <a:pt x="460" y="374"/>
                  </a:lnTo>
                  <a:lnTo>
                    <a:pt x="462" y="378"/>
                  </a:lnTo>
                  <a:lnTo>
                    <a:pt x="464" y="384"/>
                  </a:lnTo>
                  <a:lnTo>
                    <a:pt x="464" y="384"/>
                  </a:lnTo>
                  <a:lnTo>
                    <a:pt x="464" y="390"/>
                  </a:lnTo>
                  <a:lnTo>
                    <a:pt x="462" y="396"/>
                  </a:lnTo>
                  <a:lnTo>
                    <a:pt x="458" y="398"/>
                  </a:lnTo>
                  <a:lnTo>
                    <a:pt x="454" y="398"/>
                  </a:lnTo>
                  <a:lnTo>
                    <a:pt x="454" y="398"/>
                  </a:lnTo>
                  <a:lnTo>
                    <a:pt x="450" y="398"/>
                  </a:lnTo>
                  <a:lnTo>
                    <a:pt x="446" y="394"/>
                  </a:lnTo>
                  <a:lnTo>
                    <a:pt x="446" y="376"/>
                  </a:lnTo>
                  <a:lnTo>
                    <a:pt x="446" y="376"/>
                  </a:lnTo>
                  <a:lnTo>
                    <a:pt x="450" y="372"/>
                  </a:lnTo>
                  <a:lnTo>
                    <a:pt x="454" y="370"/>
                  </a:lnTo>
                  <a:lnTo>
                    <a:pt x="454" y="370"/>
                  </a:lnTo>
                  <a:close/>
                  <a:moveTo>
                    <a:pt x="320" y="364"/>
                  </a:moveTo>
                  <a:lnTo>
                    <a:pt x="320" y="364"/>
                  </a:lnTo>
                  <a:lnTo>
                    <a:pt x="314" y="360"/>
                  </a:lnTo>
                  <a:lnTo>
                    <a:pt x="308" y="358"/>
                  </a:lnTo>
                  <a:lnTo>
                    <a:pt x="308" y="358"/>
                  </a:lnTo>
                  <a:lnTo>
                    <a:pt x="300" y="360"/>
                  </a:lnTo>
                  <a:lnTo>
                    <a:pt x="294" y="366"/>
                  </a:lnTo>
                  <a:lnTo>
                    <a:pt x="290" y="374"/>
                  </a:lnTo>
                  <a:lnTo>
                    <a:pt x="290" y="384"/>
                  </a:lnTo>
                  <a:lnTo>
                    <a:pt x="290" y="384"/>
                  </a:lnTo>
                  <a:lnTo>
                    <a:pt x="290" y="394"/>
                  </a:lnTo>
                  <a:lnTo>
                    <a:pt x="294" y="404"/>
                  </a:lnTo>
                  <a:lnTo>
                    <a:pt x="300" y="408"/>
                  </a:lnTo>
                  <a:lnTo>
                    <a:pt x="308" y="410"/>
                  </a:lnTo>
                  <a:lnTo>
                    <a:pt x="308" y="410"/>
                  </a:lnTo>
                  <a:lnTo>
                    <a:pt x="314" y="408"/>
                  </a:lnTo>
                  <a:lnTo>
                    <a:pt x="320" y="406"/>
                  </a:lnTo>
                  <a:lnTo>
                    <a:pt x="320" y="406"/>
                  </a:lnTo>
                  <a:lnTo>
                    <a:pt x="320" y="406"/>
                  </a:lnTo>
                  <a:lnTo>
                    <a:pt x="318" y="410"/>
                  </a:lnTo>
                  <a:lnTo>
                    <a:pt x="318" y="414"/>
                  </a:lnTo>
                  <a:lnTo>
                    <a:pt x="312" y="418"/>
                  </a:lnTo>
                  <a:lnTo>
                    <a:pt x="304" y="420"/>
                  </a:lnTo>
                  <a:lnTo>
                    <a:pt x="302" y="420"/>
                  </a:lnTo>
                  <a:lnTo>
                    <a:pt x="308" y="428"/>
                  </a:lnTo>
                  <a:lnTo>
                    <a:pt x="308" y="428"/>
                  </a:lnTo>
                  <a:lnTo>
                    <a:pt x="308" y="428"/>
                  </a:lnTo>
                  <a:lnTo>
                    <a:pt x="318" y="428"/>
                  </a:lnTo>
                  <a:lnTo>
                    <a:pt x="326" y="422"/>
                  </a:lnTo>
                  <a:lnTo>
                    <a:pt x="330" y="416"/>
                  </a:lnTo>
                  <a:lnTo>
                    <a:pt x="332" y="404"/>
                  </a:lnTo>
                  <a:lnTo>
                    <a:pt x="332" y="360"/>
                  </a:lnTo>
                  <a:lnTo>
                    <a:pt x="320" y="360"/>
                  </a:lnTo>
                  <a:lnTo>
                    <a:pt x="320" y="364"/>
                  </a:lnTo>
                  <a:close/>
                  <a:moveTo>
                    <a:pt x="320" y="374"/>
                  </a:moveTo>
                  <a:lnTo>
                    <a:pt x="320" y="394"/>
                  </a:lnTo>
                  <a:lnTo>
                    <a:pt x="320" y="394"/>
                  </a:lnTo>
                  <a:lnTo>
                    <a:pt x="316" y="398"/>
                  </a:lnTo>
                  <a:lnTo>
                    <a:pt x="310" y="398"/>
                  </a:lnTo>
                  <a:lnTo>
                    <a:pt x="310" y="398"/>
                  </a:lnTo>
                  <a:lnTo>
                    <a:pt x="308" y="398"/>
                  </a:lnTo>
                  <a:lnTo>
                    <a:pt x="304" y="396"/>
                  </a:lnTo>
                  <a:lnTo>
                    <a:pt x="302" y="392"/>
                  </a:lnTo>
                  <a:lnTo>
                    <a:pt x="302" y="384"/>
                  </a:lnTo>
                  <a:lnTo>
                    <a:pt x="302" y="384"/>
                  </a:lnTo>
                  <a:lnTo>
                    <a:pt x="302" y="376"/>
                  </a:lnTo>
                  <a:lnTo>
                    <a:pt x="304" y="372"/>
                  </a:lnTo>
                  <a:lnTo>
                    <a:pt x="308" y="370"/>
                  </a:lnTo>
                  <a:lnTo>
                    <a:pt x="310" y="370"/>
                  </a:lnTo>
                  <a:lnTo>
                    <a:pt x="310" y="370"/>
                  </a:lnTo>
                  <a:lnTo>
                    <a:pt x="316" y="372"/>
                  </a:lnTo>
                  <a:lnTo>
                    <a:pt x="320" y="374"/>
                  </a:lnTo>
                  <a:lnTo>
                    <a:pt x="320" y="374"/>
                  </a:lnTo>
                  <a:close/>
                  <a:moveTo>
                    <a:pt x="368" y="372"/>
                  </a:moveTo>
                  <a:lnTo>
                    <a:pt x="368" y="372"/>
                  </a:lnTo>
                  <a:lnTo>
                    <a:pt x="374" y="370"/>
                  </a:lnTo>
                  <a:lnTo>
                    <a:pt x="382" y="368"/>
                  </a:lnTo>
                  <a:lnTo>
                    <a:pt x="382" y="368"/>
                  </a:lnTo>
                  <a:lnTo>
                    <a:pt x="388" y="370"/>
                  </a:lnTo>
                  <a:lnTo>
                    <a:pt x="390" y="372"/>
                  </a:lnTo>
                  <a:lnTo>
                    <a:pt x="390" y="376"/>
                  </a:lnTo>
                  <a:lnTo>
                    <a:pt x="390" y="380"/>
                  </a:lnTo>
                  <a:lnTo>
                    <a:pt x="390" y="380"/>
                  </a:lnTo>
                  <a:lnTo>
                    <a:pt x="380" y="376"/>
                  </a:lnTo>
                  <a:lnTo>
                    <a:pt x="380" y="376"/>
                  </a:lnTo>
                  <a:lnTo>
                    <a:pt x="372" y="378"/>
                  </a:lnTo>
                  <a:lnTo>
                    <a:pt x="366" y="380"/>
                  </a:lnTo>
                  <a:lnTo>
                    <a:pt x="362" y="386"/>
                  </a:lnTo>
                  <a:lnTo>
                    <a:pt x="360" y="392"/>
                  </a:lnTo>
                  <a:lnTo>
                    <a:pt x="360" y="392"/>
                  </a:lnTo>
                  <a:lnTo>
                    <a:pt x="362" y="400"/>
                  </a:lnTo>
                  <a:lnTo>
                    <a:pt x="366" y="406"/>
                  </a:lnTo>
                  <a:lnTo>
                    <a:pt x="372" y="410"/>
                  </a:lnTo>
                  <a:lnTo>
                    <a:pt x="378" y="410"/>
                  </a:lnTo>
                  <a:lnTo>
                    <a:pt x="378" y="410"/>
                  </a:lnTo>
                  <a:lnTo>
                    <a:pt x="384" y="408"/>
                  </a:lnTo>
                  <a:lnTo>
                    <a:pt x="390" y="406"/>
                  </a:lnTo>
                  <a:lnTo>
                    <a:pt x="390" y="410"/>
                  </a:lnTo>
                  <a:lnTo>
                    <a:pt x="402" y="410"/>
                  </a:lnTo>
                  <a:lnTo>
                    <a:pt x="402" y="376"/>
                  </a:lnTo>
                  <a:lnTo>
                    <a:pt x="402" y="376"/>
                  </a:lnTo>
                  <a:lnTo>
                    <a:pt x="400" y="368"/>
                  </a:lnTo>
                  <a:lnTo>
                    <a:pt x="398" y="364"/>
                  </a:lnTo>
                  <a:lnTo>
                    <a:pt x="390" y="360"/>
                  </a:lnTo>
                  <a:lnTo>
                    <a:pt x="382" y="358"/>
                  </a:lnTo>
                  <a:lnTo>
                    <a:pt x="382" y="358"/>
                  </a:lnTo>
                  <a:lnTo>
                    <a:pt x="372" y="360"/>
                  </a:lnTo>
                  <a:lnTo>
                    <a:pt x="364" y="364"/>
                  </a:lnTo>
                  <a:lnTo>
                    <a:pt x="368" y="372"/>
                  </a:lnTo>
                  <a:close/>
                  <a:moveTo>
                    <a:pt x="372" y="392"/>
                  </a:moveTo>
                  <a:lnTo>
                    <a:pt x="372" y="392"/>
                  </a:lnTo>
                  <a:lnTo>
                    <a:pt x="372" y="390"/>
                  </a:lnTo>
                  <a:lnTo>
                    <a:pt x="374" y="388"/>
                  </a:lnTo>
                  <a:lnTo>
                    <a:pt x="380" y="386"/>
                  </a:lnTo>
                  <a:lnTo>
                    <a:pt x="380" y="386"/>
                  </a:lnTo>
                  <a:lnTo>
                    <a:pt x="386" y="386"/>
                  </a:lnTo>
                  <a:lnTo>
                    <a:pt x="390" y="388"/>
                  </a:lnTo>
                  <a:lnTo>
                    <a:pt x="390" y="394"/>
                  </a:lnTo>
                  <a:lnTo>
                    <a:pt x="390" y="394"/>
                  </a:lnTo>
                  <a:lnTo>
                    <a:pt x="386" y="398"/>
                  </a:lnTo>
                  <a:lnTo>
                    <a:pt x="380" y="400"/>
                  </a:lnTo>
                  <a:lnTo>
                    <a:pt x="380" y="400"/>
                  </a:lnTo>
                  <a:lnTo>
                    <a:pt x="374" y="398"/>
                  </a:lnTo>
                  <a:lnTo>
                    <a:pt x="372" y="396"/>
                  </a:lnTo>
                  <a:lnTo>
                    <a:pt x="372" y="392"/>
                  </a:lnTo>
                  <a:lnTo>
                    <a:pt x="372" y="392"/>
                  </a:lnTo>
                  <a:close/>
                  <a:moveTo>
                    <a:pt x="514" y="394"/>
                  </a:moveTo>
                  <a:lnTo>
                    <a:pt x="514" y="394"/>
                  </a:lnTo>
                  <a:lnTo>
                    <a:pt x="510" y="398"/>
                  </a:lnTo>
                  <a:lnTo>
                    <a:pt x="506" y="398"/>
                  </a:lnTo>
                  <a:lnTo>
                    <a:pt x="506" y="398"/>
                  </a:lnTo>
                  <a:lnTo>
                    <a:pt x="500" y="398"/>
                  </a:lnTo>
                  <a:lnTo>
                    <a:pt x="496" y="394"/>
                  </a:lnTo>
                  <a:lnTo>
                    <a:pt x="494" y="388"/>
                  </a:lnTo>
                  <a:lnTo>
                    <a:pt x="524" y="388"/>
                  </a:lnTo>
                  <a:lnTo>
                    <a:pt x="524" y="388"/>
                  </a:lnTo>
                  <a:lnTo>
                    <a:pt x="524" y="384"/>
                  </a:lnTo>
                  <a:lnTo>
                    <a:pt x="524" y="384"/>
                  </a:lnTo>
                  <a:lnTo>
                    <a:pt x="524" y="374"/>
                  </a:lnTo>
                  <a:lnTo>
                    <a:pt x="518" y="366"/>
                  </a:lnTo>
                  <a:lnTo>
                    <a:pt x="512" y="360"/>
                  </a:lnTo>
                  <a:lnTo>
                    <a:pt x="504" y="358"/>
                  </a:lnTo>
                  <a:lnTo>
                    <a:pt x="504" y="358"/>
                  </a:lnTo>
                  <a:lnTo>
                    <a:pt x="496" y="360"/>
                  </a:lnTo>
                  <a:lnTo>
                    <a:pt x="488" y="366"/>
                  </a:lnTo>
                  <a:lnTo>
                    <a:pt x="484" y="374"/>
                  </a:lnTo>
                  <a:lnTo>
                    <a:pt x="482" y="384"/>
                  </a:lnTo>
                  <a:lnTo>
                    <a:pt x="482" y="384"/>
                  </a:lnTo>
                  <a:lnTo>
                    <a:pt x="484" y="396"/>
                  </a:lnTo>
                  <a:lnTo>
                    <a:pt x="488" y="404"/>
                  </a:lnTo>
                  <a:lnTo>
                    <a:pt x="496" y="408"/>
                  </a:lnTo>
                  <a:lnTo>
                    <a:pt x="506" y="410"/>
                  </a:lnTo>
                  <a:lnTo>
                    <a:pt x="506" y="410"/>
                  </a:lnTo>
                  <a:lnTo>
                    <a:pt x="514" y="408"/>
                  </a:lnTo>
                  <a:lnTo>
                    <a:pt x="522" y="402"/>
                  </a:lnTo>
                  <a:lnTo>
                    <a:pt x="514" y="394"/>
                  </a:lnTo>
                  <a:close/>
                  <a:moveTo>
                    <a:pt x="494" y="380"/>
                  </a:moveTo>
                  <a:lnTo>
                    <a:pt x="494" y="380"/>
                  </a:lnTo>
                  <a:lnTo>
                    <a:pt x="496" y="376"/>
                  </a:lnTo>
                  <a:lnTo>
                    <a:pt x="498" y="372"/>
                  </a:lnTo>
                  <a:lnTo>
                    <a:pt x="500" y="370"/>
                  </a:lnTo>
                  <a:lnTo>
                    <a:pt x="504" y="370"/>
                  </a:lnTo>
                  <a:lnTo>
                    <a:pt x="504" y="370"/>
                  </a:lnTo>
                  <a:lnTo>
                    <a:pt x="508" y="370"/>
                  </a:lnTo>
                  <a:lnTo>
                    <a:pt x="510" y="372"/>
                  </a:lnTo>
                  <a:lnTo>
                    <a:pt x="512" y="380"/>
                  </a:lnTo>
                  <a:lnTo>
                    <a:pt x="494" y="380"/>
                  </a:lnTo>
                  <a:close/>
                  <a:moveTo>
                    <a:pt x="632" y="394"/>
                  </a:moveTo>
                  <a:lnTo>
                    <a:pt x="632" y="394"/>
                  </a:lnTo>
                  <a:lnTo>
                    <a:pt x="628" y="398"/>
                  </a:lnTo>
                  <a:lnTo>
                    <a:pt x="622" y="398"/>
                  </a:lnTo>
                  <a:lnTo>
                    <a:pt x="622" y="398"/>
                  </a:lnTo>
                  <a:lnTo>
                    <a:pt x="616" y="398"/>
                  </a:lnTo>
                  <a:lnTo>
                    <a:pt x="612" y="394"/>
                  </a:lnTo>
                  <a:lnTo>
                    <a:pt x="612" y="388"/>
                  </a:lnTo>
                  <a:lnTo>
                    <a:pt x="642" y="388"/>
                  </a:lnTo>
                  <a:lnTo>
                    <a:pt x="642" y="388"/>
                  </a:lnTo>
                  <a:lnTo>
                    <a:pt x="642" y="384"/>
                  </a:lnTo>
                  <a:lnTo>
                    <a:pt x="642" y="384"/>
                  </a:lnTo>
                  <a:lnTo>
                    <a:pt x="640" y="374"/>
                  </a:lnTo>
                  <a:lnTo>
                    <a:pt x="636" y="366"/>
                  </a:lnTo>
                  <a:lnTo>
                    <a:pt x="630" y="360"/>
                  </a:lnTo>
                  <a:lnTo>
                    <a:pt x="620" y="358"/>
                  </a:lnTo>
                  <a:lnTo>
                    <a:pt x="620" y="358"/>
                  </a:lnTo>
                  <a:lnTo>
                    <a:pt x="612" y="360"/>
                  </a:lnTo>
                  <a:lnTo>
                    <a:pt x="606" y="366"/>
                  </a:lnTo>
                  <a:lnTo>
                    <a:pt x="600" y="374"/>
                  </a:lnTo>
                  <a:lnTo>
                    <a:pt x="598" y="384"/>
                  </a:lnTo>
                  <a:lnTo>
                    <a:pt x="598" y="384"/>
                  </a:lnTo>
                  <a:lnTo>
                    <a:pt x="600" y="396"/>
                  </a:lnTo>
                  <a:lnTo>
                    <a:pt x="606" y="404"/>
                  </a:lnTo>
                  <a:lnTo>
                    <a:pt x="612" y="408"/>
                  </a:lnTo>
                  <a:lnTo>
                    <a:pt x="622" y="410"/>
                  </a:lnTo>
                  <a:lnTo>
                    <a:pt x="622" y="410"/>
                  </a:lnTo>
                  <a:lnTo>
                    <a:pt x="632" y="408"/>
                  </a:lnTo>
                  <a:lnTo>
                    <a:pt x="640" y="402"/>
                  </a:lnTo>
                  <a:lnTo>
                    <a:pt x="632" y="394"/>
                  </a:lnTo>
                  <a:close/>
                  <a:moveTo>
                    <a:pt x="612" y="380"/>
                  </a:moveTo>
                  <a:lnTo>
                    <a:pt x="612" y="380"/>
                  </a:lnTo>
                  <a:lnTo>
                    <a:pt x="612" y="376"/>
                  </a:lnTo>
                  <a:lnTo>
                    <a:pt x="614" y="372"/>
                  </a:lnTo>
                  <a:lnTo>
                    <a:pt x="616" y="370"/>
                  </a:lnTo>
                  <a:lnTo>
                    <a:pt x="620" y="370"/>
                  </a:lnTo>
                  <a:lnTo>
                    <a:pt x="620" y="370"/>
                  </a:lnTo>
                  <a:lnTo>
                    <a:pt x="624" y="370"/>
                  </a:lnTo>
                  <a:lnTo>
                    <a:pt x="628" y="372"/>
                  </a:lnTo>
                  <a:lnTo>
                    <a:pt x="630" y="380"/>
                  </a:lnTo>
                  <a:lnTo>
                    <a:pt x="612" y="380"/>
                  </a:lnTo>
                  <a:close/>
                  <a:moveTo>
                    <a:pt x="582" y="392"/>
                  </a:moveTo>
                  <a:lnTo>
                    <a:pt x="582" y="392"/>
                  </a:lnTo>
                  <a:lnTo>
                    <a:pt x="584" y="396"/>
                  </a:lnTo>
                  <a:lnTo>
                    <a:pt x="588" y="398"/>
                  </a:lnTo>
                  <a:lnTo>
                    <a:pt x="588" y="398"/>
                  </a:lnTo>
                  <a:lnTo>
                    <a:pt x="594" y="396"/>
                  </a:lnTo>
                  <a:lnTo>
                    <a:pt x="594" y="408"/>
                  </a:lnTo>
                  <a:lnTo>
                    <a:pt x="594" y="408"/>
                  </a:lnTo>
                  <a:lnTo>
                    <a:pt x="588" y="410"/>
                  </a:lnTo>
                  <a:lnTo>
                    <a:pt x="584" y="410"/>
                  </a:lnTo>
                  <a:lnTo>
                    <a:pt x="584" y="410"/>
                  </a:lnTo>
                  <a:lnTo>
                    <a:pt x="578" y="408"/>
                  </a:lnTo>
                  <a:lnTo>
                    <a:pt x="572" y="406"/>
                  </a:lnTo>
                  <a:lnTo>
                    <a:pt x="570" y="400"/>
                  </a:lnTo>
                  <a:lnTo>
                    <a:pt x="570" y="396"/>
                  </a:lnTo>
                  <a:lnTo>
                    <a:pt x="570" y="372"/>
                  </a:lnTo>
                  <a:lnTo>
                    <a:pt x="562" y="372"/>
                  </a:lnTo>
                  <a:lnTo>
                    <a:pt x="562" y="360"/>
                  </a:lnTo>
                  <a:lnTo>
                    <a:pt x="570" y="360"/>
                  </a:lnTo>
                  <a:lnTo>
                    <a:pt x="570" y="348"/>
                  </a:lnTo>
                  <a:lnTo>
                    <a:pt x="582" y="342"/>
                  </a:lnTo>
                  <a:lnTo>
                    <a:pt x="582" y="360"/>
                  </a:lnTo>
                  <a:lnTo>
                    <a:pt x="594" y="360"/>
                  </a:lnTo>
                  <a:lnTo>
                    <a:pt x="594" y="372"/>
                  </a:lnTo>
                  <a:lnTo>
                    <a:pt x="582" y="372"/>
                  </a:lnTo>
                  <a:lnTo>
                    <a:pt x="582" y="392"/>
                  </a:lnTo>
                  <a:close/>
                  <a:moveTo>
                    <a:pt x="558" y="408"/>
                  </a:moveTo>
                  <a:lnTo>
                    <a:pt x="558" y="408"/>
                  </a:lnTo>
                  <a:lnTo>
                    <a:pt x="554" y="410"/>
                  </a:lnTo>
                  <a:lnTo>
                    <a:pt x="548" y="410"/>
                  </a:lnTo>
                  <a:lnTo>
                    <a:pt x="548" y="410"/>
                  </a:lnTo>
                  <a:lnTo>
                    <a:pt x="542" y="408"/>
                  </a:lnTo>
                  <a:lnTo>
                    <a:pt x="538" y="406"/>
                  </a:lnTo>
                  <a:lnTo>
                    <a:pt x="536" y="400"/>
                  </a:lnTo>
                  <a:lnTo>
                    <a:pt x="536" y="396"/>
                  </a:lnTo>
                  <a:lnTo>
                    <a:pt x="536" y="372"/>
                  </a:lnTo>
                  <a:lnTo>
                    <a:pt x="528" y="372"/>
                  </a:lnTo>
                  <a:lnTo>
                    <a:pt x="528" y="360"/>
                  </a:lnTo>
                  <a:lnTo>
                    <a:pt x="536" y="360"/>
                  </a:lnTo>
                  <a:lnTo>
                    <a:pt x="536" y="348"/>
                  </a:lnTo>
                  <a:lnTo>
                    <a:pt x="548" y="342"/>
                  </a:lnTo>
                  <a:lnTo>
                    <a:pt x="548" y="360"/>
                  </a:lnTo>
                  <a:lnTo>
                    <a:pt x="558" y="360"/>
                  </a:lnTo>
                  <a:lnTo>
                    <a:pt x="558" y="372"/>
                  </a:lnTo>
                  <a:lnTo>
                    <a:pt x="548" y="372"/>
                  </a:lnTo>
                  <a:lnTo>
                    <a:pt x="548" y="392"/>
                  </a:lnTo>
                  <a:lnTo>
                    <a:pt x="548" y="392"/>
                  </a:lnTo>
                  <a:lnTo>
                    <a:pt x="548" y="396"/>
                  </a:lnTo>
                  <a:lnTo>
                    <a:pt x="552" y="398"/>
                  </a:lnTo>
                  <a:lnTo>
                    <a:pt x="552" y="398"/>
                  </a:lnTo>
                  <a:lnTo>
                    <a:pt x="560" y="396"/>
                  </a:lnTo>
                  <a:lnTo>
                    <a:pt x="558" y="408"/>
                  </a:lnTo>
                  <a:close/>
                  <a:moveTo>
                    <a:pt x="678" y="374"/>
                  </a:moveTo>
                  <a:lnTo>
                    <a:pt x="678" y="374"/>
                  </a:lnTo>
                  <a:lnTo>
                    <a:pt x="674" y="372"/>
                  </a:lnTo>
                  <a:lnTo>
                    <a:pt x="670" y="372"/>
                  </a:lnTo>
                  <a:lnTo>
                    <a:pt x="670" y="372"/>
                  </a:lnTo>
                  <a:lnTo>
                    <a:pt x="666" y="372"/>
                  </a:lnTo>
                  <a:lnTo>
                    <a:pt x="664" y="374"/>
                  </a:lnTo>
                  <a:lnTo>
                    <a:pt x="662" y="378"/>
                  </a:lnTo>
                  <a:lnTo>
                    <a:pt x="662" y="382"/>
                  </a:lnTo>
                  <a:lnTo>
                    <a:pt x="662" y="410"/>
                  </a:lnTo>
                  <a:lnTo>
                    <a:pt x="650" y="410"/>
                  </a:lnTo>
                  <a:lnTo>
                    <a:pt x="650" y="360"/>
                  </a:lnTo>
                  <a:lnTo>
                    <a:pt x="662" y="360"/>
                  </a:lnTo>
                  <a:lnTo>
                    <a:pt x="662" y="364"/>
                  </a:lnTo>
                  <a:lnTo>
                    <a:pt x="662" y="364"/>
                  </a:lnTo>
                  <a:lnTo>
                    <a:pt x="666" y="360"/>
                  </a:lnTo>
                  <a:lnTo>
                    <a:pt x="672" y="358"/>
                  </a:lnTo>
                  <a:lnTo>
                    <a:pt x="672" y="358"/>
                  </a:lnTo>
                  <a:lnTo>
                    <a:pt x="678" y="360"/>
                  </a:lnTo>
                  <a:lnTo>
                    <a:pt x="682" y="362"/>
                  </a:lnTo>
                  <a:lnTo>
                    <a:pt x="678" y="374"/>
                  </a:lnTo>
                  <a:close/>
                  <a:moveTo>
                    <a:pt x="132" y="346"/>
                  </a:moveTo>
                  <a:lnTo>
                    <a:pt x="132" y="354"/>
                  </a:lnTo>
                  <a:lnTo>
                    <a:pt x="120" y="354"/>
                  </a:lnTo>
                  <a:lnTo>
                    <a:pt x="120" y="340"/>
                  </a:lnTo>
                  <a:lnTo>
                    <a:pt x="132" y="340"/>
                  </a:lnTo>
                  <a:lnTo>
                    <a:pt x="132" y="346"/>
                  </a:lnTo>
                  <a:close/>
                  <a:moveTo>
                    <a:pt x="216" y="360"/>
                  </a:moveTo>
                  <a:lnTo>
                    <a:pt x="228" y="360"/>
                  </a:lnTo>
                  <a:lnTo>
                    <a:pt x="228" y="382"/>
                  </a:lnTo>
                  <a:lnTo>
                    <a:pt x="228" y="410"/>
                  </a:lnTo>
                  <a:lnTo>
                    <a:pt x="216" y="410"/>
                  </a:lnTo>
                  <a:lnTo>
                    <a:pt x="216" y="360"/>
                  </a:lnTo>
                  <a:close/>
                  <a:moveTo>
                    <a:pt x="228" y="346"/>
                  </a:moveTo>
                  <a:lnTo>
                    <a:pt x="228" y="354"/>
                  </a:lnTo>
                  <a:lnTo>
                    <a:pt x="216" y="354"/>
                  </a:lnTo>
                  <a:lnTo>
                    <a:pt x="216" y="340"/>
                  </a:lnTo>
                  <a:lnTo>
                    <a:pt x="228" y="340"/>
                  </a:lnTo>
                  <a:lnTo>
                    <a:pt x="228" y="346"/>
                  </a:lnTo>
                  <a:close/>
                  <a:moveTo>
                    <a:pt x="560" y="450"/>
                  </a:moveTo>
                  <a:lnTo>
                    <a:pt x="560" y="450"/>
                  </a:lnTo>
                  <a:lnTo>
                    <a:pt x="556" y="446"/>
                  </a:lnTo>
                  <a:lnTo>
                    <a:pt x="550" y="444"/>
                  </a:lnTo>
                  <a:lnTo>
                    <a:pt x="550" y="444"/>
                  </a:lnTo>
                  <a:lnTo>
                    <a:pt x="542" y="446"/>
                  </a:lnTo>
                  <a:lnTo>
                    <a:pt x="536" y="452"/>
                  </a:lnTo>
                  <a:lnTo>
                    <a:pt x="532" y="460"/>
                  </a:lnTo>
                  <a:lnTo>
                    <a:pt x="530" y="470"/>
                  </a:lnTo>
                  <a:lnTo>
                    <a:pt x="530" y="470"/>
                  </a:lnTo>
                  <a:lnTo>
                    <a:pt x="532" y="480"/>
                  </a:lnTo>
                  <a:lnTo>
                    <a:pt x="536" y="488"/>
                  </a:lnTo>
                  <a:lnTo>
                    <a:pt x="542" y="494"/>
                  </a:lnTo>
                  <a:lnTo>
                    <a:pt x="550" y="496"/>
                  </a:lnTo>
                  <a:lnTo>
                    <a:pt x="550" y="496"/>
                  </a:lnTo>
                  <a:lnTo>
                    <a:pt x="556" y="494"/>
                  </a:lnTo>
                  <a:lnTo>
                    <a:pt x="560" y="490"/>
                  </a:lnTo>
                  <a:lnTo>
                    <a:pt x="560" y="494"/>
                  </a:lnTo>
                  <a:lnTo>
                    <a:pt x="572" y="494"/>
                  </a:lnTo>
                  <a:lnTo>
                    <a:pt x="572" y="426"/>
                  </a:lnTo>
                  <a:lnTo>
                    <a:pt x="560" y="432"/>
                  </a:lnTo>
                  <a:lnTo>
                    <a:pt x="560" y="450"/>
                  </a:lnTo>
                  <a:close/>
                  <a:moveTo>
                    <a:pt x="552" y="484"/>
                  </a:moveTo>
                  <a:lnTo>
                    <a:pt x="552" y="484"/>
                  </a:lnTo>
                  <a:lnTo>
                    <a:pt x="548" y="484"/>
                  </a:lnTo>
                  <a:lnTo>
                    <a:pt x="546" y="482"/>
                  </a:lnTo>
                  <a:lnTo>
                    <a:pt x="544" y="478"/>
                  </a:lnTo>
                  <a:lnTo>
                    <a:pt x="542" y="470"/>
                  </a:lnTo>
                  <a:lnTo>
                    <a:pt x="542" y="470"/>
                  </a:lnTo>
                  <a:lnTo>
                    <a:pt x="544" y="462"/>
                  </a:lnTo>
                  <a:lnTo>
                    <a:pt x="546" y="458"/>
                  </a:lnTo>
                  <a:lnTo>
                    <a:pt x="548" y="456"/>
                  </a:lnTo>
                  <a:lnTo>
                    <a:pt x="552" y="456"/>
                  </a:lnTo>
                  <a:lnTo>
                    <a:pt x="552" y="456"/>
                  </a:lnTo>
                  <a:lnTo>
                    <a:pt x="558" y="458"/>
                  </a:lnTo>
                  <a:lnTo>
                    <a:pt x="560" y="460"/>
                  </a:lnTo>
                  <a:lnTo>
                    <a:pt x="560" y="480"/>
                  </a:lnTo>
                  <a:lnTo>
                    <a:pt x="560" y="480"/>
                  </a:lnTo>
                  <a:lnTo>
                    <a:pt x="558" y="484"/>
                  </a:lnTo>
                  <a:lnTo>
                    <a:pt x="552" y="484"/>
                  </a:lnTo>
                  <a:lnTo>
                    <a:pt x="552" y="484"/>
                  </a:lnTo>
                  <a:close/>
                  <a:moveTo>
                    <a:pt x="148" y="460"/>
                  </a:moveTo>
                  <a:lnTo>
                    <a:pt x="148" y="460"/>
                  </a:lnTo>
                  <a:lnTo>
                    <a:pt x="146" y="458"/>
                  </a:lnTo>
                  <a:lnTo>
                    <a:pt x="140" y="456"/>
                  </a:lnTo>
                  <a:lnTo>
                    <a:pt x="140" y="456"/>
                  </a:lnTo>
                  <a:lnTo>
                    <a:pt x="138" y="458"/>
                  </a:lnTo>
                  <a:lnTo>
                    <a:pt x="134" y="460"/>
                  </a:lnTo>
                  <a:lnTo>
                    <a:pt x="132" y="464"/>
                  </a:lnTo>
                  <a:lnTo>
                    <a:pt x="132" y="468"/>
                  </a:lnTo>
                  <a:lnTo>
                    <a:pt x="132" y="494"/>
                  </a:lnTo>
                  <a:lnTo>
                    <a:pt x="120" y="494"/>
                  </a:lnTo>
                  <a:lnTo>
                    <a:pt x="120" y="446"/>
                  </a:lnTo>
                  <a:lnTo>
                    <a:pt x="132" y="446"/>
                  </a:lnTo>
                  <a:lnTo>
                    <a:pt x="132" y="450"/>
                  </a:lnTo>
                  <a:lnTo>
                    <a:pt x="132" y="450"/>
                  </a:lnTo>
                  <a:lnTo>
                    <a:pt x="138" y="446"/>
                  </a:lnTo>
                  <a:lnTo>
                    <a:pt x="144" y="444"/>
                  </a:lnTo>
                  <a:lnTo>
                    <a:pt x="144" y="444"/>
                  </a:lnTo>
                  <a:lnTo>
                    <a:pt x="148" y="446"/>
                  </a:lnTo>
                  <a:lnTo>
                    <a:pt x="152" y="448"/>
                  </a:lnTo>
                  <a:lnTo>
                    <a:pt x="148" y="460"/>
                  </a:lnTo>
                  <a:close/>
                  <a:moveTo>
                    <a:pt x="54" y="446"/>
                  </a:moveTo>
                  <a:lnTo>
                    <a:pt x="66" y="446"/>
                  </a:lnTo>
                  <a:lnTo>
                    <a:pt x="52" y="494"/>
                  </a:lnTo>
                  <a:lnTo>
                    <a:pt x="42" y="494"/>
                  </a:lnTo>
                  <a:lnTo>
                    <a:pt x="36" y="474"/>
                  </a:lnTo>
                  <a:lnTo>
                    <a:pt x="36" y="474"/>
                  </a:lnTo>
                  <a:lnTo>
                    <a:pt x="34" y="464"/>
                  </a:lnTo>
                  <a:lnTo>
                    <a:pt x="34" y="464"/>
                  </a:lnTo>
                  <a:lnTo>
                    <a:pt x="30" y="474"/>
                  </a:lnTo>
                  <a:lnTo>
                    <a:pt x="26" y="494"/>
                  </a:lnTo>
                  <a:lnTo>
                    <a:pt x="14" y="494"/>
                  </a:lnTo>
                  <a:lnTo>
                    <a:pt x="14" y="494"/>
                  </a:lnTo>
                  <a:lnTo>
                    <a:pt x="0" y="446"/>
                  </a:lnTo>
                  <a:lnTo>
                    <a:pt x="14" y="446"/>
                  </a:lnTo>
                  <a:lnTo>
                    <a:pt x="18" y="464"/>
                  </a:lnTo>
                  <a:lnTo>
                    <a:pt x="18" y="464"/>
                  </a:lnTo>
                  <a:lnTo>
                    <a:pt x="20" y="476"/>
                  </a:lnTo>
                  <a:lnTo>
                    <a:pt x="20" y="476"/>
                  </a:lnTo>
                  <a:lnTo>
                    <a:pt x="24" y="464"/>
                  </a:lnTo>
                  <a:lnTo>
                    <a:pt x="28" y="446"/>
                  </a:lnTo>
                  <a:lnTo>
                    <a:pt x="38" y="446"/>
                  </a:lnTo>
                  <a:lnTo>
                    <a:pt x="44" y="464"/>
                  </a:lnTo>
                  <a:lnTo>
                    <a:pt x="44" y="464"/>
                  </a:lnTo>
                  <a:lnTo>
                    <a:pt x="46" y="476"/>
                  </a:lnTo>
                  <a:lnTo>
                    <a:pt x="46" y="476"/>
                  </a:lnTo>
                  <a:lnTo>
                    <a:pt x="50" y="464"/>
                  </a:lnTo>
                  <a:lnTo>
                    <a:pt x="54" y="446"/>
                  </a:lnTo>
                  <a:close/>
                  <a:moveTo>
                    <a:pt x="90" y="444"/>
                  </a:moveTo>
                  <a:lnTo>
                    <a:pt x="90" y="444"/>
                  </a:lnTo>
                  <a:lnTo>
                    <a:pt x="82" y="446"/>
                  </a:lnTo>
                  <a:lnTo>
                    <a:pt x="74" y="452"/>
                  </a:lnTo>
                  <a:lnTo>
                    <a:pt x="70" y="460"/>
                  </a:lnTo>
                  <a:lnTo>
                    <a:pt x="68" y="470"/>
                  </a:lnTo>
                  <a:lnTo>
                    <a:pt x="68" y="470"/>
                  </a:lnTo>
                  <a:lnTo>
                    <a:pt x="70" y="480"/>
                  </a:lnTo>
                  <a:lnTo>
                    <a:pt x="74" y="488"/>
                  </a:lnTo>
                  <a:lnTo>
                    <a:pt x="82" y="494"/>
                  </a:lnTo>
                  <a:lnTo>
                    <a:pt x="90" y="496"/>
                  </a:lnTo>
                  <a:lnTo>
                    <a:pt x="90" y="496"/>
                  </a:lnTo>
                  <a:lnTo>
                    <a:pt x="100" y="494"/>
                  </a:lnTo>
                  <a:lnTo>
                    <a:pt x="106" y="488"/>
                  </a:lnTo>
                  <a:lnTo>
                    <a:pt x="110" y="480"/>
                  </a:lnTo>
                  <a:lnTo>
                    <a:pt x="112" y="470"/>
                  </a:lnTo>
                  <a:lnTo>
                    <a:pt x="112" y="470"/>
                  </a:lnTo>
                  <a:lnTo>
                    <a:pt x="110" y="460"/>
                  </a:lnTo>
                  <a:lnTo>
                    <a:pt x="106" y="452"/>
                  </a:lnTo>
                  <a:lnTo>
                    <a:pt x="100" y="446"/>
                  </a:lnTo>
                  <a:lnTo>
                    <a:pt x="90" y="444"/>
                  </a:lnTo>
                  <a:lnTo>
                    <a:pt x="90" y="444"/>
                  </a:lnTo>
                  <a:close/>
                  <a:moveTo>
                    <a:pt x="90" y="484"/>
                  </a:moveTo>
                  <a:lnTo>
                    <a:pt x="90" y="484"/>
                  </a:lnTo>
                  <a:lnTo>
                    <a:pt x="86" y="484"/>
                  </a:lnTo>
                  <a:lnTo>
                    <a:pt x="84" y="480"/>
                  </a:lnTo>
                  <a:lnTo>
                    <a:pt x="82" y="476"/>
                  </a:lnTo>
                  <a:lnTo>
                    <a:pt x="80" y="470"/>
                  </a:lnTo>
                  <a:lnTo>
                    <a:pt x="80" y="470"/>
                  </a:lnTo>
                  <a:lnTo>
                    <a:pt x="82" y="464"/>
                  </a:lnTo>
                  <a:lnTo>
                    <a:pt x="84" y="460"/>
                  </a:lnTo>
                  <a:lnTo>
                    <a:pt x="86" y="456"/>
                  </a:lnTo>
                  <a:lnTo>
                    <a:pt x="90" y="456"/>
                  </a:lnTo>
                  <a:lnTo>
                    <a:pt x="90" y="456"/>
                  </a:lnTo>
                  <a:lnTo>
                    <a:pt x="94" y="456"/>
                  </a:lnTo>
                  <a:lnTo>
                    <a:pt x="98" y="460"/>
                  </a:lnTo>
                  <a:lnTo>
                    <a:pt x="100" y="464"/>
                  </a:lnTo>
                  <a:lnTo>
                    <a:pt x="100" y="470"/>
                  </a:lnTo>
                  <a:lnTo>
                    <a:pt x="100" y="470"/>
                  </a:lnTo>
                  <a:lnTo>
                    <a:pt x="100" y="476"/>
                  </a:lnTo>
                  <a:lnTo>
                    <a:pt x="98" y="480"/>
                  </a:lnTo>
                  <a:lnTo>
                    <a:pt x="94" y="484"/>
                  </a:lnTo>
                  <a:lnTo>
                    <a:pt x="90" y="484"/>
                  </a:lnTo>
                  <a:lnTo>
                    <a:pt x="90" y="484"/>
                  </a:lnTo>
                  <a:close/>
                  <a:moveTo>
                    <a:pt x="500" y="460"/>
                  </a:moveTo>
                  <a:lnTo>
                    <a:pt x="500" y="460"/>
                  </a:lnTo>
                  <a:lnTo>
                    <a:pt x="496" y="458"/>
                  </a:lnTo>
                  <a:lnTo>
                    <a:pt x="492" y="456"/>
                  </a:lnTo>
                  <a:lnTo>
                    <a:pt x="492" y="456"/>
                  </a:lnTo>
                  <a:lnTo>
                    <a:pt x="488" y="458"/>
                  </a:lnTo>
                  <a:lnTo>
                    <a:pt x="486" y="460"/>
                  </a:lnTo>
                  <a:lnTo>
                    <a:pt x="484" y="464"/>
                  </a:lnTo>
                  <a:lnTo>
                    <a:pt x="484" y="468"/>
                  </a:lnTo>
                  <a:lnTo>
                    <a:pt x="484" y="494"/>
                  </a:lnTo>
                  <a:lnTo>
                    <a:pt x="472" y="494"/>
                  </a:lnTo>
                  <a:lnTo>
                    <a:pt x="472" y="446"/>
                  </a:lnTo>
                  <a:lnTo>
                    <a:pt x="484" y="446"/>
                  </a:lnTo>
                  <a:lnTo>
                    <a:pt x="484" y="450"/>
                  </a:lnTo>
                  <a:lnTo>
                    <a:pt x="484" y="450"/>
                  </a:lnTo>
                  <a:lnTo>
                    <a:pt x="488" y="446"/>
                  </a:lnTo>
                  <a:lnTo>
                    <a:pt x="494" y="444"/>
                  </a:lnTo>
                  <a:lnTo>
                    <a:pt x="494" y="444"/>
                  </a:lnTo>
                  <a:lnTo>
                    <a:pt x="500" y="446"/>
                  </a:lnTo>
                  <a:lnTo>
                    <a:pt x="504" y="448"/>
                  </a:lnTo>
                  <a:lnTo>
                    <a:pt x="500" y="460"/>
                  </a:lnTo>
                  <a:close/>
                  <a:moveTo>
                    <a:pt x="406" y="446"/>
                  </a:moveTo>
                  <a:lnTo>
                    <a:pt x="418" y="446"/>
                  </a:lnTo>
                  <a:lnTo>
                    <a:pt x="404" y="494"/>
                  </a:lnTo>
                  <a:lnTo>
                    <a:pt x="394" y="494"/>
                  </a:lnTo>
                  <a:lnTo>
                    <a:pt x="388" y="474"/>
                  </a:lnTo>
                  <a:lnTo>
                    <a:pt x="388" y="474"/>
                  </a:lnTo>
                  <a:lnTo>
                    <a:pt x="384" y="464"/>
                  </a:lnTo>
                  <a:lnTo>
                    <a:pt x="384" y="464"/>
                  </a:lnTo>
                  <a:lnTo>
                    <a:pt x="382" y="474"/>
                  </a:lnTo>
                  <a:lnTo>
                    <a:pt x="376" y="494"/>
                  </a:lnTo>
                  <a:lnTo>
                    <a:pt x="366" y="494"/>
                  </a:lnTo>
                  <a:lnTo>
                    <a:pt x="366" y="494"/>
                  </a:lnTo>
                  <a:lnTo>
                    <a:pt x="352" y="446"/>
                  </a:lnTo>
                  <a:lnTo>
                    <a:pt x="366" y="446"/>
                  </a:lnTo>
                  <a:lnTo>
                    <a:pt x="370" y="464"/>
                  </a:lnTo>
                  <a:lnTo>
                    <a:pt x="370" y="464"/>
                  </a:lnTo>
                  <a:lnTo>
                    <a:pt x="372" y="476"/>
                  </a:lnTo>
                  <a:lnTo>
                    <a:pt x="372" y="476"/>
                  </a:lnTo>
                  <a:lnTo>
                    <a:pt x="374" y="464"/>
                  </a:lnTo>
                  <a:lnTo>
                    <a:pt x="380" y="446"/>
                  </a:lnTo>
                  <a:lnTo>
                    <a:pt x="390" y="446"/>
                  </a:lnTo>
                  <a:lnTo>
                    <a:pt x="396" y="464"/>
                  </a:lnTo>
                  <a:lnTo>
                    <a:pt x="396" y="464"/>
                  </a:lnTo>
                  <a:lnTo>
                    <a:pt x="398" y="476"/>
                  </a:lnTo>
                  <a:lnTo>
                    <a:pt x="398" y="476"/>
                  </a:lnTo>
                  <a:lnTo>
                    <a:pt x="400" y="464"/>
                  </a:lnTo>
                  <a:lnTo>
                    <a:pt x="406" y="446"/>
                  </a:lnTo>
                  <a:close/>
                  <a:moveTo>
                    <a:pt x="442" y="444"/>
                  </a:moveTo>
                  <a:lnTo>
                    <a:pt x="442" y="444"/>
                  </a:lnTo>
                  <a:lnTo>
                    <a:pt x="434" y="446"/>
                  </a:lnTo>
                  <a:lnTo>
                    <a:pt x="426" y="452"/>
                  </a:lnTo>
                  <a:lnTo>
                    <a:pt x="422" y="460"/>
                  </a:lnTo>
                  <a:lnTo>
                    <a:pt x="420" y="470"/>
                  </a:lnTo>
                  <a:lnTo>
                    <a:pt x="420" y="470"/>
                  </a:lnTo>
                  <a:lnTo>
                    <a:pt x="422" y="480"/>
                  </a:lnTo>
                  <a:lnTo>
                    <a:pt x="426" y="488"/>
                  </a:lnTo>
                  <a:lnTo>
                    <a:pt x="434" y="494"/>
                  </a:lnTo>
                  <a:lnTo>
                    <a:pt x="442" y="496"/>
                  </a:lnTo>
                  <a:lnTo>
                    <a:pt x="442" y="496"/>
                  </a:lnTo>
                  <a:lnTo>
                    <a:pt x="450" y="494"/>
                  </a:lnTo>
                  <a:lnTo>
                    <a:pt x="458" y="488"/>
                  </a:lnTo>
                  <a:lnTo>
                    <a:pt x="462" y="480"/>
                  </a:lnTo>
                  <a:lnTo>
                    <a:pt x="464" y="470"/>
                  </a:lnTo>
                  <a:lnTo>
                    <a:pt x="464" y="470"/>
                  </a:lnTo>
                  <a:lnTo>
                    <a:pt x="462" y="460"/>
                  </a:lnTo>
                  <a:lnTo>
                    <a:pt x="458" y="452"/>
                  </a:lnTo>
                  <a:lnTo>
                    <a:pt x="450" y="446"/>
                  </a:lnTo>
                  <a:lnTo>
                    <a:pt x="442" y="444"/>
                  </a:lnTo>
                  <a:lnTo>
                    <a:pt x="442" y="444"/>
                  </a:lnTo>
                  <a:close/>
                  <a:moveTo>
                    <a:pt x="442" y="484"/>
                  </a:moveTo>
                  <a:lnTo>
                    <a:pt x="442" y="484"/>
                  </a:lnTo>
                  <a:lnTo>
                    <a:pt x="438" y="484"/>
                  </a:lnTo>
                  <a:lnTo>
                    <a:pt x="434" y="480"/>
                  </a:lnTo>
                  <a:lnTo>
                    <a:pt x="432" y="476"/>
                  </a:lnTo>
                  <a:lnTo>
                    <a:pt x="432" y="470"/>
                  </a:lnTo>
                  <a:lnTo>
                    <a:pt x="432" y="470"/>
                  </a:lnTo>
                  <a:lnTo>
                    <a:pt x="432" y="464"/>
                  </a:lnTo>
                  <a:lnTo>
                    <a:pt x="434" y="460"/>
                  </a:lnTo>
                  <a:lnTo>
                    <a:pt x="438" y="456"/>
                  </a:lnTo>
                  <a:lnTo>
                    <a:pt x="442" y="456"/>
                  </a:lnTo>
                  <a:lnTo>
                    <a:pt x="442" y="456"/>
                  </a:lnTo>
                  <a:lnTo>
                    <a:pt x="446" y="456"/>
                  </a:lnTo>
                  <a:lnTo>
                    <a:pt x="450" y="460"/>
                  </a:lnTo>
                  <a:lnTo>
                    <a:pt x="452" y="464"/>
                  </a:lnTo>
                  <a:lnTo>
                    <a:pt x="452" y="470"/>
                  </a:lnTo>
                  <a:lnTo>
                    <a:pt x="452" y="470"/>
                  </a:lnTo>
                  <a:lnTo>
                    <a:pt x="452" y="476"/>
                  </a:lnTo>
                  <a:lnTo>
                    <a:pt x="450" y="480"/>
                  </a:lnTo>
                  <a:lnTo>
                    <a:pt x="446" y="484"/>
                  </a:lnTo>
                  <a:lnTo>
                    <a:pt x="442" y="484"/>
                  </a:lnTo>
                  <a:lnTo>
                    <a:pt x="442" y="484"/>
                  </a:lnTo>
                  <a:close/>
                  <a:moveTo>
                    <a:pt x="186" y="462"/>
                  </a:moveTo>
                  <a:lnTo>
                    <a:pt x="200" y="494"/>
                  </a:lnTo>
                  <a:lnTo>
                    <a:pt x="186" y="494"/>
                  </a:lnTo>
                  <a:lnTo>
                    <a:pt x="176" y="472"/>
                  </a:lnTo>
                  <a:lnTo>
                    <a:pt x="170" y="480"/>
                  </a:lnTo>
                  <a:lnTo>
                    <a:pt x="170" y="494"/>
                  </a:lnTo>
                  <a:lnTo>
                    <a:pt x="158" y="494"/>
                  </a:lnTo>
                  <a:lnTo>
                    <a:pt x="158" y="432"/>
                  </a:lnTo>
                  <a:lnTo>
                    <a:pt x="170" y="426"/>
                  </a:lnTo>
                  <a:lnTo>
                    <a:pt x="170" y="464"/>
                  </a:lnTo>
                  <a:lnTo>
                    <a:pt x="170" y="464"/>
                  </a:lnTo>
                  <a:lnTo>
                    <a:pt x="174" y="458"/>
                  </a:lnTo>
                  <a:lnTo>
                    <a:pt x="184" y="446"/>
                  </a:lnTo>
                  <a:lnTo>
                    <a:pt x="198" y="446"/>
                  </a:lnTo>
                  <a:lnTo>
                    <a:pt x="186" y="462"/>
                  </a:lnTo>
                  <a:close/>
                  <a:moveTo>
                    <a:pt x="242" y="494"/>
                  </a:moveTo>
                  <a:lnTo>
                    <a:pt x="230" y="494"/>
                  </a:lnTo>
                  <a:lnTo>
                    <a:pt x="230" y="446"/>
                  </a:lnTo>
                  <a:lnTo>
                    <a:pt x="242" y="446"/>
                  </a:lnTo>
                  <a:lnTo>
                    <a:pt x="242" y="450"/>
                  </a:lnTo>
                  <a:lnTo>
                    <a:pt x="242" y="450"/>
                  </a:lnTo>
                  <a:lnTo>
                    <a:pt x="248" y="446"/>
                  </a:lnTo>
                  <a:lnTo>
                    <a:pt x="254" y="444"/>
                  </a:lnTo>
                  <a:lnTo>
                    <a:pt x="254" y="444"/>
                  </a:lnTo>
                  <a:lnTo>
                    <a:pt x="262" y="446"/>
                  </a:lnTo>
                  <a:lnTo>
                    <a:pt x="268" y="450"/>
                  </a:lnTo>
                  <a:lnTo>
                    <a:pt x="272" y="458"/>
                  </a:lnTo>
                  <a:lnTo>
                    <a:pt x="272" y="466"/>
                  </a:lnTo>
                  <a:lnTo>
                    <a:pt x="272" y="494"/>
                  </a:lnTo>
                  <a:lnTo>
                    <a:pt x="260" y="494"/>
                  </a:lnTo>
                  <a:lnTo>
                    <a:pt x="260" y="468"/>
                  </a:lnTo>
                  <a:lnTo>
                    <a:pt x="260" y="468"/>
                  </a:lnTo>
                  <a:lnTo>
                    <a:pt x="260" y="462"/>
                  </a:lnTo>
                  <a:lnTo>
                    <a:pt x="258" y="458"/>
                  </a:lnTo>
                  <a:lnTo>
                    <a:pt x="256" y="456"/>
                  </a:lnTo>
                  <a:lnTo>
                    <a:pt x="252" y="456"/>
                  </a:lnTo>
                  <a:lnTo>
                    <a:pt x="252" y="456"/>
                  </a:lnTo>
                  <a:lnTo>
                    <a:pt x="248" y="456"/>
                  </a:lnTo>
                  <a:lnTo>
                    <a:pt x="244" y="458"/>
                  </a:lnTo>
                  <a:lnTo>
                    <a:pt x="244" y="462"/>
                  </a:lnTo>
                  <a:lnTo>
                    <a:pt x="242" y="468"/>
                  </a:lnTo>
                  <a:lnTo>
                    <a:pt x="242" y="494"/>
                  </a:lnTo>
                  <a:close/>
                  <a:moveTo>
                    <a:pt x="310" y="450"/>
                  </a:moveTo>
                  <a:lnTo>
                    <a:pt x="310" y="450"/>
                  </a:lnTo>
                  <a:lnTo>
                    <a:pt x="306" y="446"/>
                  </a:lnTo>
                  <a:lnTo>
                    <a:pt x="300" y="444"/>
                  </a:lnTo>
                  <a:lnTo>
                    <a:pt x="300" y="444"/>
                  </a:lnTo>
                  <a:lnTo>
                    <a:pt x="292" y="446"/>
                  </a:lnTo>
                  <a:lnTo>
                    <a:pt x="286" y="452"/>
                  </a:lnTo>
                  <a:lnTo>
                    <a:pt x="282" y="460"/>
                  </a:lnTo>
                  <a:lnTo>
                    <a:pt x="280" y="470"/>
                  </a:lnTo>
                  <a:lnTo>
                    <a:pt x="280" y="470"/>
                  </a:lnTo>
                  <a:lnTo>
                    <a:pt x="282" y="480"/>
                  </a:lnTo>
                  <a:lnTo>
                    <a:pt x="286" y="488"/>
                  </a:lnTo>
                  <a:lnTo>
                    <a:pt x="292" y="494"/>
                  </a:lnTo>
                  <a:lnTo>
                    <a:pt x="300" y="496"/>
                  </a:lnTo>
                  <a:lnTo>
                    <a:pt x="300" y="496"/>
                  </a:lnTo>
                  <a:lnTo>
                    <a:pt x="306" y="494"/>
                  </a:lnTo>
                  <a:lnTo>
                    <a:pt x="310" y="490"/>
                  </a:lnTo>
                  <a:lnTo>
                    <a:pt x="310" y="492"/>
                  </a:lnTo>
                  <a:lnTo>
                    <a:pt x="310" y="492"/>
                  </a:lnTo>
                  <a:lnTo>
                    <a:pt x="310" y="496"/>
                  </a:lnTo>
                  <a:lnTo>
                    <a:pt x="310" y="500"/>
                  </a:lnTo>
                  <a:lnTo>
                    <a:pt x="304" y="504"/>
                  </a:lnTo>
                  <a:lnTo>
                    <a:pt x="296" y="506"/>
                  </a:lnTo>
                  <a:lnTo>
                    <a:pt x="294" y="506"/>
                  </a:lnTo>
                  <a:lnTo>
                    <a:pt x="300" y="514"/>
                  </a:lnTo>
                  <a:lnTo>
                    <a:pt x="300" y="514"/>
                  </a:lnTo>
                  <a:lnTo>
                    <a:pt x="300" y="514"/>
                  </a:lnTo>
                  <a:lnTo>
                    <a:pt x="310" y="512"/>
                  </a:lnTo>
                  <a:lnTo>
                    <a:pt x="318" y="508"/>
                  </a:lnTo>
                  <a:lnTo>
                    <a:pt x="322" y="500"/>
                  </a:lnTo>
                  <a:lnTo>
                    <a:pt x="324" y="490"/>
                  </a:lnTo>
                  <a:lnTo>
                    <a:pt x="324" y="446"/>
                  </a:lnTo>
                  <a:lnTo>
                    <a:pt x="310" y="446"/>
                  </a:lnTo>
                  <a:lnTo>
                    <a:pt x="310" y="450"/>
                  </a:lnTo>
                  <a:close/>
                  <a:moveTo>
                    <a:pt x="310" y="460"/>
                  </a:moveTo>
                  <a:lnTo>
                    <a:pt x="310" y="480"/>
                  </a:lnTo>
                  <a:lnTo>
                    <a:pt x="310" y="480"/>
                  </a:lnTo>
                  <a:lnTo>
                    <a:pt x="308" y="484"/>
                  </a:lnTo>
                  <a:lnTo>
                    <a:pt x="302" y="484"/>
                  </a:lnTo>
                  <a:lnTo>
                    <a:pt x="302" y="484"/>
                  </a:lnTo>
                  <a:lnTo>
                    <a:pt x="300" y="484"/>
                  </a:lnTo>
                  <a:lnTo>
                    <a:pt x="296" y="482"/>
                  </a:lnTo>
                  <a:lnTo>
                    <a:pt x="294" y="478"/>
                  </a:lnTo>
                  <a:lnTo>
                    <a:pt x="294" y="470"/>
                  </a:lnTo>
                  <a:lnTo>
                    <a:pt x="294" y="470"/>
                  </a:lnTo>
                  <a:lnTo>
                    <a:pt x="294" y="462"/>
                  </a:lnTo>
                  <a:lnTo>
                    <a:pt x="296" y="458"/>
                  </a:lnTo>
                  <a:lnTo>
                    <a:pt x="300" y="456"/>
                  </a:lnTo>
                  <a:lnTo>
                    <a:pt x="302" y="456"/>
                  </a:lnTo>
                  <a:lnTo>
                    <a:pt x="302" y="456"/>
                  </a:lnTo>
                  <a:lnTo>
                    <a:pt x="308" y="458"/>
                  </a:lnTo>
                  <a:lnTo>
                    <a:pt x="310" y="460"/>
                  </a:lnTo>
                  <a:lnTo>
                    <a:pt x="310" y="460"/>
                  </a:lnTo>
                  <a:close/>
                  <a:moveTo>
                    <a:pt x="208" y="446"/>
                  </a:moveTo>
                  <a:lnTo>
                    <a:pt x="220" y="446"/>
                  </a:lnTo>
                  <a:lnTo>
                    <a:pt x="220" y="468"/>
                  </a:lnTo>
                  <a:lnTo>
                    <a:pt x="220" y="494"/>
                  </a:lnTo>
                  <a:lnTo>
                    <a:pt x="208" y="494"/>
                  </a:lnTo>
                  <a:lnTo>
                    <a:pt x="208" y="446"/>
                  </a:lnTo>
                  <a:close/>
                  <a:moveTo>
                    <a:pt x="220" y="432"/>
                  </a:moveTo>
                  <a:lnTo>
                    <a:pt x="220" y="438"/>
                  </a:lnTo>
                  <a:lnTo>
                    <a:pt x="208" y="438"/>
                  </a:lnTo>
                  <a:lnTo>
                    <a:pt x="208" y="426"/>
                  </a:lnTo>
                  <a:lnTo>
                    <a:pt x="220" y="426"/>
                  </a:lnTo>
                  <a:lnTo>
                    <a:pt x="220" y="432"/>
                  </a:lnTo>
                  <a:close/>
                  <a:moveTo>
                    <a:pt x="510" y="432"/>
                  </a:moveTo>
                  <a:lnTo>
                    <a:pt x="522" y="426"/>
                  </a:lnTo>
                  <a:lnTo>
                    <a:pt x="522" y="470"/>
                  </a:lnTo>
                  <a:lnTo>
                    <a:pt x="522" y="494"/>
                  </a:lnTo>
                  <a:lnTo>
                    <a:pt x="510" y="494"/>
                  </a:lnTo>
                  <a:lnTo>
                    <a:pt x="510" y="432"/>
                  </a:lnTo>
                  <a:close/>
                  <a:moveTo>
                    <a:pt x="88" y="166"/>
                  </a:moveTo>
                  <a:lnTo>
                    <a:pt x="188" y="166"/>
                  </a:lnTo>
                  <a:lnTo>
                    <a:pt x="188" y="108"/>
                  </a:lnTo>
                  <a:lnTo>
                    <a:pt x="88" y="108"/>
                  </a:lnTo>
                  <a:lnTo>
                    <a:pt x="88" y="62"/>
                  </a:lnTo>
                  <a:lnTo>
                    <a:pt x="198" y="62"/>
                  </a:lnTo>
                  <a:lnTo>
                    <a:pt x="162" y="0"/>
                  </a:lnTo>
                  <a:lnTo>
                    <a:pt x="6" y="0"/>
                  </a:lnTo>
                  <a:lnTo>
                    <a:pt x="6" y="274"/>
                  </a:lnTo>
                  <a:lnTo>
                    <a:pt x="226" y="274"/>
                  </a:lnTo>
                  <a:lnTo>
                    <a:pt x="226" y="212"/>
                  </a:lnTo>
                  <a:lnTo>
                    <a:pt x="88" y="212"/>
                  </a:lnTo>
                  <a:lnTo>
                    <a:pt x="88" y="166"/>
                  </a:lnTo>
                  <a:close/>
                  <a:moveTo>
                    <a:pt x="374" y="0"/>
                  </a:moveTo>
                  <a:lnTo>
                    <a:pt x="326" y="90"/>
                  </a:lnTo>
                  <a:lnTo>
                    <a:pt x="280" y="0"/>
                  </a:lnTo>
                  <a:lnTo>
                    <a:pt x="188" y="0"/>
                  </a:lnTo>
                  <a:lnTo>
                    <a:pt x="284" y="166"/>
                  </a:lnTo>
                  <a:lnTo>
                    <a:pt x="284" y="274"/>
                  </a:lnTo>
                  <a:lnTo>
                    <a:pt x="366" y="274"/>
                  </a:lnTo>
                  <a:lnTo>
                    <a:pt x="366" y="166"/>
                  </a:lnTo>
                  <a:lnTo>
                    <a:pt x="464" y="0"/>
                  </a:lnTo>
                  <a:lnTo>
                    <a:pt x="37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765583" eaLnBrk="1" fontAlgn="base" latinLnBrk="0" hangingPunct="1">
                <a:lnSpc>
                  <a:spcPts val="1172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21" b="0" i="0" u="none" strike="noStrike" kern="0" cap="none" spc="0" normalizeH="0" baseline="0" noProof="0" dirty="0">
                <a:ln>
                  <a:noFill/>
                </a:ln>
                <a:solidFill>
                  <a:srgbClr val="010024"/>
                </a:solidFill>
                <a:effectLst/>
                <a:uLnTx/>
                <a:uFillTx/>
                <a:latin typeface="EYInterstate Regular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661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BD9758-0A7C-4066-907B-E811CCDD5D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t="7919" r="1" b="7919"/>
          <a:stretch/>
        </p:blipFill>
        <p:spPr>
          <a:xfrm>
            <a:off x="0" y="0"/>
            <a:ext cx="12198350" cy="685799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6450" y="453840"/>
            <a:ext cx="10621963" cy="44648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6450" y="1137920"/>
            <a:ext cx="10621963" cy="49479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Slide Number Placeholder 4">
            <a:extLst>
              <a:ext uri="{FF2B5EF4-FFF2-40B4-BE49-F238E27FC236}">
                <a16:creationId xmlns:a16="http://schemas.microsoft.com/office/drawing/2014/main" id="{E59D4E9C-D280-4A0D-B23D-22954AB0CEC9}"/>
              </a:ext>
            </a:extLst>
          </p:cNvPr>
          <p:cNvSpPr txBox="1">
            <a:spLocks/>
          </p:cNvSpPr>
          <p:nvPr userDrawn="1"/>
        </p:nvSpPr>
        <p:spPr>
          <a:xfrm>
            <a:off x="609600" y="6471244"/>
            <a:ext cx="663066" cy="180000"/>
          </a:xfrm>
          <a:prstGeom prst="rect">
            <a:avLst/>
          </a:prstGeom>
        </p:spPr>
        <p:txBody>
          <a:bodyPr lIns="0"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dirty="0"/>
              <a:t>Page </a:t>
            </a:r>
            <a:fld id="{D5B76411-544C-4F9A-8EDE-9EEB2BD21F95}" type="slidenum">
              <a:rPr lang="en-IN" smtClean="0"/>
              <a:t>‹#›</a:t>
            </a:fld>
            <a:endParaRPr dirty="0"/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3CDF1934-D2B2-4AA9-8EA1-1E51865790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D35872E-4184-4A23-95E6-82765736F9D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9F1107F2-2963-451C-9226-045532588C4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0DA7FBA8-90E2-4391-A0BA-B3AB3437530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59180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4003" r:id="rId4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56616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20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713232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8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1069848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6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426464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4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783080" indent="-356616" algn="l" defTabSz="914400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2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508">
          <p15:clr>
            <a:srgbClr val="F26B43"/>
          </p15:clr>
        </p15:guide>
        <p15:guide id="4" pos="7199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278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775504" y="2048814"/>
            <a:ext cx="3628330" cy="979702"/>
          </a:xfrm>
        </p:spPr>
        <p:txBody>
          <a:bodyPr>
            <a:normAutofit/>
          </a:bodyPr>
          <a:lstStyle/>
          <a:p>
            <a:pPr defTabSz="685434"/>
            <a:r>
              <a:rPr lang="en-IN" sz="2800" dirty="0">
                <a:solidFill>
                  <a:srgbClr val="2E2E38"/>
                </a:solidFill>
                <a:latin typeface="EYInterstate" panose="02000503020000020004" pitchFamily="2" charset="0"/>
              </a:rPr>
              <a:t>Meeting Walkthrough Report</a:t>
            </a:r>
            <a:endParaRPr lang="en-GB" sz="2800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6" name="Subtitle 8">
            <a:extLst>
              <a:ext uri="{FF2B5EF4-FFF2-40B4-BE49-F238E27FC236}">
                <a16:creationId xmlns:a16="http://schemas.microsoft.com/office/drawing/2014/main" id="{B9B75319-7C95-4E4D-8E3F-74ED9CB0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504" y="2712024"/>
            <a:ext cx="3628330" cy="997876"/>
          </a:xfrm>
        </p:spPr>
        <p:txBody>
          <a:bodyPr/>
          <a:lstStyle/>
          <a:p>
            <a:endParaRPr lang="en-IN" sz="1800" dirty="0">
              <a:solidFill>
                <a:schemeClr val="bg2"/>
              </a:solidFill>
            </a:endParaRPr>
          </a:p>
          <a:p>
            <a:r>
              <a:rPr lang="en-IN" sz="1800" dirty="0">
                <a:solidFill>
                  <a:schemeClr val="bg2"/>
                </a:solidFill>
              </a:rPr>
              <a:t> </a:t>
            </a:r>
          </a:p>
          <a:p>
            <a:endParaRPr lang="en-GB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31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99DB69-19D5-9065-6D3D-694ABF1B01B1}"/>
              </a:ext>
            </a:extLst>
          </p:cNvPr>
          <p:cNvSpPr txBox="1">
            <a:spLocks/>
          </p:cNvSpPr>
          <p:nvPr/>
        </p:nvSpPr>
        <p:spPr>
          <a:xfrm>
            <a:off x="828567" y="149523"/>
            <a:ext cx="10628085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F32958-4657-98D4-4E63-8F1E96BB7D1D}"/>
              </a:ext>
            </a:extLst>
          </p:cNvPr>
          <p:cNvSpPr txBox="1">
            <a:spLocks/>
          </p:cNvSpPr>
          <p:nvPr/>
        </p:nvSpPr>
        <p:spPr>
          <a:xfrm>
            <a:off x="758472" y="241650"/>
            <a:ext cx="10682414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E2E38"/>
                </a:solidFill>
                <a:latin typeface="EYInterstate" panose="02000503020000020004" pitchFamily="2" charset="0"/>
              </a:rPr>
              <a:t>User Access Management – Meeting Walkthrough Report</a:t>
            </a:r>
            <a:endParaRPr lang="en-IN" sz="24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EFB1C24-0757-8B69-27DC-73E5E0701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03" y="794666"/>
            <a:ext cx="1062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8" name="Pentagon 64">
            <a:extLst>
              <a:ext uri="{FF2B5EF4-FFF2-40B4-BE49-F238E27FC236}">
                <a16:creationId xmlns:a16="http://schemas.microsoft.com/office/drawing/2014/main" id="{B5A8D194-DB8F-A916-1ECF-44FBA62EE969}"/>
              </a:ext>
            </a:extLst>
          </p:cNvPr>
          <p:cNvSpPr/>
          <p:nvPr/>
        </p:nvSpPr>
        <p:spPr bwMode="auto">
          <a:xfrm>
            <a:off x="475859" y="1171321"/>
            <a:ext cx="1792724" cy="974662"/>
          </a:xfrm>
          <a:prstGeom prst="homePlat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82918" tIns="41459" rIns="82918" bIns="41459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sz="1179" b="1" dirty="0">
                <a:solidFill>
                  <a:schemeClr val="tx1">
                    <a:lumMod val="50000"/>
                  </a:schemeClr>
                </a:solidFill>
                <a:latin typeface="EYInterstate Light" pitchFamily="2" charset="0"/>
              </a:rPr>
              <a:t>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US" sz="1179" b="1" dirty="0">
              <a:solidFill>
                <a:schemeClr val="tx1">
                  <a:lumMod val="50000"/>
                </a:schemeClr>
              </a:solidFill>
              <a:latin typeface="EYInterstate Light" pitchFamily="2" charset="0"/>
            </a:endParaRPr>
          </a:p>
        </p:txBody>
      </p:sp>
      <p:sp>
        <p:nvSpPr>
          <p:cNvPr id="9" name="Pentagon 65">
            <a:extLst>
              <a:ext uri="{FF2B5EF4-FFF2-40B4-BE49-F238E27FC236}">
                <a16:creationId xmlns:a16="http://schemas.microsoft.com/office/drawing/2014/main" id="{09DDAF06-0F73-4CBE-53C5-959B4D1D3B76}"/>
              </a:ext>
            </a:extLst>
          </p:cNvPr>
          <p:cNvSpPr/>
          <p:nvPr/>
        </p:nvSpPr>
        <p:spPr bwMode="auto">
          <a:xfrm>
            <a:off x="475859" y="2764951"/>
            <a:ext cx="1825387" cy="856081"/>
          </a:xfrm>
          <a:prstGeom prst="homePlat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82918" tIns="41459" rIns="82918" bIns="41459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Overview of the Control</a:t>
            </a:r>
            <a:endParaRPr lang="en-IN" sz="1179" b="1" dirty="0">
              <a:solidFill>
                <a:schemeClr val="tx1">
                  <a:lumMod val="50000"/>
                </a:schemeClr>
              </a:solidFill>
              <a:latin typeface="EYInterstate Light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A182D-5EE2-D7B7-D0D8-F09DB7DD9C81}"/>
              </a:ext>
            </a:extLst>
          </p:cNvPr>
          <p:cNvSpPr/>
          <p:nvPr/>
        </p:nvSpPr>
        <p:spPr bwMode="auto">
          <a:xfrm>
            <a:off x="2330555" y="1130681"/>
            <a:ext cx="9407695" cy="1364041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  <a:noAutofit/>
          </a:bodyPr>
          <a:lstStyle/>
          <a:p>
            <a:pPr eaLnBrk="0" hangingPunct="0">
              <a:spcBef>
                <a:spcPts val="544"/>
              </a:spcBef>
              <a:buClr>
                <a:schemeClr val="tx2"/>
              </a:buClr>
              <a:buSzPct val="75000"/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Good morning, everyone. Today, we will walk through **Control ID LR-301**, which is designed to manage high-value foreign currency payments, specifically those exceeding ₹50 crores. This control is critical to safeguarding the organization from financial, regulatory, and reputational risks associated with large-scale transactions. Our goal is to provide an in-depth understanding of how this control operates, the risks it mitigates, and its overall effectiveness.</a:t>
            </a:r>
          </a:p>
          <a:p>
            <a:pPr marL="106526" indent="-106526" eaLnBrk="0" hangingPunct="0">
              <a:spcBef>
                <a:spcPts val="544"/>
              </a:spcBef>
              <a:buClr>
                <a:schemeClr val="tx2"/>
              </a:buClr>
              <a:buSzPct val="75000"/>
              <a:buFont typeface="Arial" pitchFamily="34" charset="0"/>
              <a:buChar char="►"/>
            </a:pPr>
            <a:endParaRPr lang="en-IN" sz="1050" dirty="0">
              <a:solidFill>
                <a:schemeClr val="bg1"/>
              </a:solidFill>
              <a:latin typeface="EYInterstate Light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D3ACDD-CF31-A9E0-A821-7D881C7F00D3}"/>
              </a:ext>
            </a:extLst>
          </p:cNvPr>
          <p:cNvSpPr/>
          <p:nvPr/>
        </p:nvSpPr>
        <p:spPr bwMode="auto">
          <a:xfrm>
            <a:off x="2329336" y="2743409"/>
            <a:ext cx="9407695" cy="3319925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 ID LR-301 is a **preventive control** aimed at managing foreign currency payments that cross the threshold of ₹50 crores. The control's key feature is its **automated flagging mechanism**, which alerts the system when a payment exceeds this threshold. Once flagged, the payment is put on hold until it undergoes a **dual-approval process**: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First, the **treasury team** reviews the payment documentation, ensuring compliance with regulatory standards.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Second, the **executive team** provides the final approval, adding an additional layer of oversight to prevent unauthorized or incorrect payments.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control is designed to ensure that no significant payment goes through without proper scrutiny, mitigating both financial losses and regulatory penalties.</a:t>
            </a:r>
          </a:p>
          <a:p>
            <a:pPr marL="106526" indent="-106526" eaLnBrk="0" hangingPunct="0">
              <a:spcBef>
                <a:spcPts val="544"/>
              </a:spcBef>
              <a:buClr>
                <a:schemeClr val="accent2"/>
              </a:buClr>
              <a:buSzPct val="75000"/>
              <a:buFont typeface="Arial" pitchFamily="34" charset="0"/>
              <a:buChar char="►"/>
            </a:pPr>
            <a:endParaRPr lang="en-IN" sz="1050" dirty="0">
              <a:solidFill>
                <a:schemeClr val="bg1"/>
              </a:solidFill>
              <a:latin typeface="EYInterstate Ligh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97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99DB69-19D5-9065-6D3D-694ABF1B01B1}"/>
              </a:ext>
            </a:extLst>
          </p:cNvPr>
          <p:cNvSpPr txBox="1">
            <a:spLocks/>
          </p:cNvSpPr>
          <p:nvPr/>
        </p:nvSpPr>
        <p:spPr>
          <a:xfrm>
            <a:off x="828567" y="149523"/>
            <a:ext cx="10628085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F32958-4657-98D4-4E63-8F1E96BB7D1D}"/>
              </a:ext>
            </a:extLst>
          </p:cNvPr>
          <p:cNvSpPr txBox="1">
            <a:spLocks/>
          </p:cNvSpPr>
          <p:nvPr/>
        </p:nvSpPr>
        <p:spPr>
          <a:xfrm>
            <a:off x="758472" y="241650"/>
            <a:ext cx="10682414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E2E38"/>
                </a:solidFill>
                <a:latin typeface="EYInterstate" panose="02000503020000020004" pitchFamily="2" charset="0"/>
              </a:rPr>
              <a:t>User Access Management – Meeting Walkthrough Report</a:t>
            </a:r>
            <a:endParaRPr lang="en-IN" sz="24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EFB1C24-0757-8B69-27DC-73E5E0701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03" y="794666"/>
            <a:ext cx="1062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8" name="Pentagon 64">
            <a:extLst>
              <a:ext uri="{FF2B5EF4-FFF2-40B4-BE49-F238E27FC236}">
                <a16:creationId xmlns:a16="http://schemas.microsoft.com/office/drawing/2014/main" id="{B5A8D194-DB8F-A916-1ECF-44FBA62EE969}"/>
              </a:ext>
            </a:extLst>
          </p:cNvPr>
          <p:cNvSpPr/>
          <p:nvPr/>
        </p:nvSpPr>
        <p:spPr bwMode="auto">
          <a:xfrm>
            <a:off x="475859" y="1171321"/>
            <a:ext cx="1792724" cy="974662"/>
          </a:xfrm>
          <a:prstGeom prst="homePlat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82918" tIns="41459" rIns="82918" bIns="41459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US" sz="1179" b="1" dirty="0">
                <a:solidFill>
                  <a:schemeClr val="tx1">
                    <a:lumMod val="50000"/>
                  </a:schemeClr>
                </a:solidFill>
                <a:latin typeface="EYInterstate Light" pitchFamily="2" charset="0"/>
              </a:rPr>
              <a:t> </a:t>
            </a:r>
            <a:r>
              <a:rPr lang="en-IN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Execution and Effectiveness</a:t>
            </a:r>
            <a:endParaRPr lang="en-US" sz="1179" b="1" dirty="0">
              <a:solidFill>
                <a:schemeClr val="tx1">
                  <a:lumMod val="50000"/>
                </a:schemeClr>
              </a:solidFill>
              <a:latin typeface="EYInterstate Light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A182D-5EE2-D7B7-D0D8-F09DB7DD9C81}"/>
              </a:ext>
            </a:extLst>
          </p:cNvPr>
          <p:cNvSpPr/>
          <p:nvPr/>
        </p:nvSpPr>
        <p:spPr bwMode="auto">
          <a:xfrm>
            <a:off x="2330555" y="1130681"/>
            <a:ext cx="9407695" cy="3689797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terms of execution, the control operates efficiently by combining **automation** and **manual reviews**: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The system automatically flags any payment crossing the ₹50 crore mark, ensuring that large payments are identified without delay.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 After flagging, the manual review process by the treasury and executive teams ensures thorough oversight, allowing the organization to meet both financial and regulatory standards.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control has been largely effective in preventing unauthorized payments. Although there was a minor issue of **delayed approvals** due to senior management's workload, the team implemented a **backup approval process** to mitigate bottlenecks. Additionally, an **audit trail** provides documentation of every step, ensuring accountability and transparency.</a:t>
            </a:r>
          </a:p>
        </p:txBody>
      </p:sp>
    </p:spTree>
    <p:extLst>
      <p:ext uri="{BB962C8B-B14F-4D97-AF65-F5344CB8AC3E}">
        <p14:creationId xmlns:p14="http://schemas.microsoft.com/office/powerpoint/2010/main" val="42063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E99DB69-19D5-9065-6D3D-694ABF1B01B1}"/>
              </a:ext>
            </a:extLst>
          </p:cNvPr>
          <p:cNvSpPr txBox="1">
            <a:spLocks/>
          </p:cNvSpPr>
          <p:nvPr/>
        </p:nvSpPr>
        <p:spPr>
          <a:xfrm>
            <a:off x="828567" y="149523"/>
            <a:ext cx="10628085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j-ea"/>
              <a:cs typeface="Arial" pitchFamily="34" charset="0"/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DF32958-4657-98D4-4E63-8F1E96BB7D1D}"/>
              </a:ext>
            </a:extLst>
          </p:cNvPr>
          <p:cNvSpPr txBox="1">
            <a:spLocks/>
          </p:cNvSpPr>
          <p:nvPr/>
        </p:nvSpPr>
        <p:spPr>
          <a:xfrm>
            <a:off x="758472" y="241650"/>
            <a:ext cx="10682414" cy="5904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400" b="0" kern="120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Arial" pitchFamily="34" charset="0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solidFill>
                  <a:srgbClr val="2E2E38"/>
                </a:solidFill>
                <a:latin typeface="EYInterstate" panose="02000503020000020004" pitchFamily="2" charset="0"/>
              </a:rPr>
              <a:t>User Access Management – Meeting Walkthrough Report</a:t>
            </a:r>
            <a:endParaRPr lang="en-IN" sz="2400" b="1" dirty="0">
              <a:solidFill>
                <a:srgbClr val="2E2E38"/>
              </a:solidFill>
              <a:latin typeface="EYInterstate" panose="02000503020000020004" pitchFamily="2" charset="0"/>
            </a:endParaRPr>
          </a:p>
        </p:txBody>
      </p:sp>
      <p:sp>
        <p:nvSpPr>
          <p:cNvPr id="27" name="Line 10">
            <a:extLst>
              <a:ext uri="{FF2B5EF4-FFF2-40B4-BE49-F238E27FC236}">
                <a16:creationId xmlns:a16="http://schemas.microsoft.com/office/drawing/2014/main" id="{2EFB1C24-0757-8B69-27DC-73E5E0701F6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8503" y="794666"/>
            <a:ext cx="106200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 dirty="0">
              <a:solidFill>
                <a:schemeClr val="bg1"/>
              </a:solidFill>
            </a:endParaRPr>
          </a:p>
        </p:txBody>
      </p:sp>
      <p:sp>
        <p:nvSpPr>
          <p:cNvPr id="8" name="Pentagon 64">
            <a:extLst>
              <a:ext uri="{FF2B5EF4-FFF2-40B4-BE49-F238E27FC236}">
                <a16:creationId xmlns:a16="http://schemas.microsoft.com/office/drawing/2014/main" id="{B5A8D194-DB8F-A916-1ECF-44FBA62EE969}"/>
              </a:ext>
            </a:extLst>
          </p:cNvPr>
          <p:cNvSpPr/>
          <p:nvPr/>
        </p:nvSpPr>
        <p:spPr bwMode="auto">
          <a:xfrm>
            <a:off x="475858" y="1171321"/>
            <a:ext cx="1949289" cy="974662"/>
          </a:xfrm>
          <a:prstGeom prst="homePlate">
            <a:avLst/>
          </a:prstGeom>
          <a:solidFill>
            <a:schemeClr val="tx2"/>
          </a:solidFill>
          <a:ln>
            <a:noFill/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82918" tIns="41459" rIns="82918" bIns="41459" numCol="1" rtlCol="0" anchor="ctr" anchorCtr="0" compatLnSpc="1">
            <a:prstTxWarp prst="textNoShape">
              <a:avLst/>
            </a:prstTxWarp>
            <a:noAutofit/>
          </a:bodyPr>
          <a:lstStyle/>
          <a:p>
            <a:pPr eaLnBrk="0" hangingPunct="0"/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Conclusions </a:t>
            </a:r>
          </a:p>
          <a:p>
            <a:pPr eaLnBrk="0" hangingPunct="0"/>
            <a:r>
              <a:rPr lang="en-IN" sz="1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and Recommendations</a:t>
            </a:r>
            <a:endParaRPr lang="en-US" sz="1050" b="1" dirty="0">
              <a:solidFill>
                <a:schemeClr val="tx1">
                  <a:lumMod val="50000"/>
                </a:schemeClr>
              </a:solidFill>
              <a:latin typeface="EYInterstate Light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B3A182D-5EE2-D7B7-D0D8-F09DB7DD9C81}"/>
              </a:ext>
            </a:extLst>
          </p:cNvPr>
          <p:cNvSpPr/>
          <p:nvPr/>
        </p:nvSpPr>
        <p:spPr bwMode="auto">
          <a:xfrm>
            <a:off x="2425147" y="1130681"/>
            <a:ext cx="9313103" cy="3689797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2918" tIns="41459" rIns="82918" bIns="41459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conclusion, Control ID LR-301 is a well-structured and effective control that minimizes the risks associated with high-value foreign currency payments. The combination of automated flagging and manual oversight has been instrumental in safeguarding the organization from errors, regulatory issues, and reputational damage.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However, as a recommendation, further **automation of the initial document checks** could enhance efficiency, especially during high-volume periods like quarter-ends. Nevertheless, maintaining human oversight in final approvals remains essential to ensure sound judgment in complex transactions.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these measures in place, the control continues to function effectively, contributing to the organization's financial stability and compliance.</a:t>
            </a:r>
          </a:p>
        </p:txBody>
      </p:sp>
    </p:spTree>
    <p:extLst>
      <p:ext uri="{BB962C8B-B14F-4D97-AF65-F5344CB8AC3E}">
        <p14:creationId xmlns:p14="http://schemas.microsoft.com/office/powerpoint/2010/main" val="41725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9">
            <a:extLst>
              <a:ext uri="{FF2B5EF4-FFF2-40B4-BE49-F238E27FC236}">
                <a16:creationId xmlns:a16="http://schemas.microsoft.com/office/drawing/2014/main" id="{E2FD054A-64D1-48B6-98F7-A5BAFB9B5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500" y="1949299"/>
            <a:ext cx="2712904" cy="595850"/>
          </a:xfrm>
        </p:spPr>
        <p:txBody>
          <a:bodyPr anchor="ctr"/>
          <a:lstStyle/>
          <a:p>
            <a:pPr defTabSz="855055">
              <a:spcBef>
                <a:spcPts val="93"/>
              </a:spcBef>
              <a:spcAft>
                <a:spcPts val="93"/>
              </a:spcAft>
              <a:defRPr/>
            </a:pPr>
            <a:r>
              <a:rPr lang="en-IN" sz="3600" dirty="0">
                <a:solidFill>
                  <a:schemeClr val="bg2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27132696"/>
      </p:ext>
    </p:extLst>
  </p:cSld>
  <p:clrMapOvr>
    <a:masterClrMapping/>
  </p:clrMapOvr>
</p:sld>
</file>

<file path=ppt/theme/theme1.xml><?xml version="1.0" encoding="utf-8"?>
<a:theme xmlns:a="http://schemas.openxmlformats.org/drawingml/2006/main" name="3_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C9E7154AB3674CB92EC1D680BD8386" ma:contentTypeVersion="13" ma:contentTypeDescription="Create a new document." ma:contentTypeScope="" ma:versionID="ff49a9000f6f04ea1e6a26b22abaa367">
  <xsd:schema xmlns:xsd="http://www.w3.org/2001/XMLSchema" xmlns:xs="http://www.w3.org/2001/XMLSchema" xmlns:p="http://schemas.microsoft.com/office/2006/metadata/properties" xmlns:ns3="b6c5efee-0d85-429a-8351-173fc6212ae3" xmlns:ns4="68c8edf2-c05a-4b0e-a3a2-b3a9c64a2c55" targetNamespace="http://schemas.microsoft.com/office/2006/metadata/properties" ma:root="true" ma:fieldsID="9ffcbc8edab28e46049463a1eb571c4c" ns3:_="" ns4:_="">
    <xsd:import namespace="b6c5efee-0d85-429a-8351-173fc6212ae3"/>
    <xsd:import namespace="68c8edf2-c05a-4b0e-a3a2-b3a9c64a2c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5efee-0d85-429a-8351-173fc6212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c8edf2-c05a-4b0e-a3a2-b3a9c64a2c5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8F9FCEA-DC99-43BE-A4FA-18742EC19F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c5efee-0d85-429a-8351-173fc6212ae3"/>
    <ds:schemaRef ds:uri="68c8edf2-c05a-4b0e-a3a2-b3a9c64a2c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BE5F29-97E5-4B85-8B98-C06D978D1390}">
  <ds:schemaRefs>
    <ds:schemaRef ds:uri="http://purl.org/dc/terms/"/>
    <ds:schemaRef ds:uri="b6c5efee-0d85-429a-8351-173fc6212ae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68c8edf2-c05a-4b0e-a3a2-b3a9c64a2c5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4616614-406B-40F2-A07F-7BB4DE4077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503</Words>
  <Application>Microsoft Office PowerPoint</Application>
  <PresentationFormat>Custom</PresentationFormat>
  <Paragraphs>31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EYInterstate</vt:lpstr>
      <vt:lpstr>EYInterstate Light</vt:lpstr>
      <vt:lpstr>EYInterstate Regular</vt:lpstr>
      <vt:lpstr>3_EY light background</vt:lpstr>
      <vt:lpstr>Meeting Walkthrough Report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2016-03-16T05:57:48Z</dcterms:created>
  <dcterms:modified xsi:type="dcterms:W3CDTF">2024-11-07T09:24:56Z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0x010100A8C9E7154AB3674CB92EC1D680BD8386</vt:lpwstr>
  </property>
</Properties>
</file>