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30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Sundar" userId="a8aa8341-090d-4854-a98c-04d0c757edbe" providerId="ADAL" clId="{4C783485-A53B-43E1-92FA-958E08F1E196}"/>
    <pc:docChg chg="modSld">
      <pc:chgData name="Aishwarya Sundar" userId="a8aa8341-090d-4854-a98c-04d0c757edbe" providerId="ADAL" clId="{4C783485-A53B-43E1-92FA-958E08F1E196}" dt="2024-08-07T12:57:34.626" v="23" actId="20577"/>
      <pc:docMkLst>
        <pc:docMk/>
      </pc:docMkLst>
      <pc:sldChg chg="modSp mod">
        <pc:chgData name="Aishwarya Sundar" userId="a8aa8341-090d-4854-a98c-04d0c757edbe" providerId="ADAL" clId="{4C783485-A53B-43E1-92FA-958E08F1E196}" dt="2024-08-07T12:57:34.626" v="23" actId="20577"/>
        <pc:sldMkLst>
          <pc:docMk/>
          <pc:sldMk cId="4120500987" sldId="300"/>
        </pc:sldMkLst>
        <pc:spChg chg="mod">
          <ac:chgData name="Aishwarya Sundar" userId="a8aa8341-090d-4854-a98c-04d0c757edbe" providerId="ADAL" clId="{4C783485-A53B-43E1-92FA-958E08F1E196}" dt="2024-08-07T12:57:34.626" v="23" actId="20577"/>
          <ac:spMkLst>
            <pc:docMk/>
            <pc:sldMk cId="4120500987" sldId="300"/>
            <ac:spMk id="2" creationId="{DBA37FBE-8E92-7320-A3B4-7809EA1FCC0C}"/>
          </ac:spMkLst>
        </pc:spChg>
      </pc:sldChg>
      <pc:sldChg chg="modSp mod">
        <pc:chgData name="Aishwarya Sundar" userId="a8aa8341-090d-4854-a98c-04d0c757edbe" providerId="ADAL" clId="{4C783485-A53B-43E1-92FA-958E08F1E196}" dt="2024-08-07T12:57:30.829" v="11" actId="20577"/>
        <pc:sldMkLst>
          <pc:docMk/>
          <pc:sldMk cId="1173564132" sldId="301"/>
        </pc:sldMkLst>
        <pc:spChg chg="mod">
          <ac:chgData name="Aishwarya Sundar" userId="a8aa8341-090d-4854-a98c-04d0c757edbe" providerId="ADAL" clId="{4C783485-A53B-43E1-92FA-958E08F1E196}" dt="2024-08-07T12:57:30.829" v="11" actId="20577"/>
          <ac:spMkLst>
            <pc:docMk/>
            <pc:sldMk cId="1173564132" sldId="301"/>
            <ac:spMk id="2" creationId="{502E9ECF-86E0-6FB7-759F-82400386B0F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4B0007-DA02-48C7-9137-9386DFC24A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tx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tx1"/>
                </a:solidFill>
                <a:latin typeface="EYInterstate Regular"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4258377344"/>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513" y="2578743"/>
            <a:ext cx="4535597" cy="1055708"/>
          </a:xfrm>
        </p:spPr>
        <p:txBody>
          <a:bodyPr/>
          <a:lstStyle>
            <a:lvl1pPr marL="0" indent="0">
              <a:buNone/>
              <a:defRPr sz="299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513" y="3840384"/>
            <a:ext cx="4535597" cy="1055708"/>
          </a:xfrm>
        </p:spPr>
        <p:txBody>
          <a:bodyPr/>
          <a:lstStyle>
            <a:lvl1pPr marL="0" indent="0">
              <a:buNone/>
              <a:defRPr sz="1599"/>
            </a:lvl1pPr>
          </a:lstStyle>
          <a:p>
            <a:pPr lvl="0"/>
            <a:r>
              <a:rPr lang="en-IN" dirty="0"/>
              <a:t>text</a:t>
            </a:r>
          </a:p>
        </p:txBody>
      </p:sp>
      <p:sp>
        <p:nvSpPr>
          <p:cNvPr id="2" name="Date Placeholder 1">
            <a:extLst>
              <a:ext uri="{FF2B5EF4-FFF2-40B4-BE49-F238E27FC236}">
                <a16:creationId xmlns:a16="http://schemas.microsoft.com/office/drawing/2014/main" id="{F656DB61-969F-46BA-942C-3600269FA4D1}"/>
              </a:ext>
            </a:extLst>
          </p:cNvPr>
          <p:cNvSpPr>
            <a:spLocks noGrp="1"/>
          </p:cNvSpPr>
          <p:nvPr>
            <p:ph type="dt" sz="half" idx="13"/>
          </p:nvPr>
        </p:nvSpPr>
        <p:spPr/>
        <p:txBody>
          <a:bodyPr/>
          <a:lstStyle/>
          <a:p>
            <a:fld id="{70698E0F-C516-4EA3-9B7A-A60925844285}" type="datetime3">
              <a:rPr lang="en-US" smtClean="0"/>
              <a:t>7 August 2024</a:t>
            </a:fld>
            <a:endParaRPr lang="en-IN" dirty="0"/>
          </a:p>
        </p:txBody>
      </p:sp>
      <p:sp>
        <p:nvSpPr>
          <p:cNvPr id="3" name="Footer Placeholder 2">
            <a:extLst>
              <a:ext uri="{FF2B5EF4-FFF2-40B4-BE49-F238E27FC236}">
                <a16:creationId xmlns:a16="http://schemas.microsoft.com/office/drawing/2014/main" id="{C7C562FF-E912-4424-B259-AED677C026AF}"/>
              </a:ext>
            </a:extLst>
          </p:cNvPr>
          <p:cNvSpPr>
            <a:spLocks noGrp="1"/>
          </p:cNvSpPr>
          <p:nvPr>
            <p:ph type="ftr" sz="quarter" idx="14"/>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E82C1B82-1A85-4CFD-98C3-C21698A96B67}"/>
              </a:ext>
            </a:extLst>
          </p:cNvPr>
          <p:cNvSpPr>
            <a:spLocks noGrp="1"/>
          </p:cNvSpPr>
          <p:nvPr>
            <p:ph type="sldNum" sz="quarter" idx="15"/>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47932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fld id="{A30B5B11-3029-4BDF-9283-90F5215BC815}" type="datetime3">
              <a:rPr lang="en-US" smtClean="0"/>
              <a:t>7 August 2024</a:t>
            </a:fld>
            <a:endParaRPr lang="en-IN" dirty="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666912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CD06B42-27A8-4223-AE57-EB729EB5FC27}"/>
              </a:ext>
            </a:extLst>
          </p:cNvPr>
          <p:cNvSpPr>
            <a:spLocks noGrp="1"/>
          </p:cNvSpPr>
          <p:nvPr>
            <p:ph type="dt" sz="half" idx="10"/>
          </p:nvPr>
        </p:nvSpPr>
        <p:spPr/>
        <p:txBody>
          <a:bodyPr/>
          <a:lstStyle/>
          <a:p>
            <a:fld id="{BF2C04E3-9852-4EE1-995A-A982B306E72F}" type="datetime3">
              <a:rPr lang="en-US" smtClean="0"/>
              <a:t>7 August 2024</a:t>
            </a:fld>
            <a:endParaRPr lang="en-IN" dirty="0"/>
          </a:p>
        </p:txBody>
      </p:sp>
      <p:sp>
        <p:nvSpPr>
          <p:cNvPr id="4" name="Footer Placeholder 3">
            <a:extLst>
              <a:ext uri="{FF2B5EF4-FFF2-40B4-BE49-F238E27FC236}">
                <a16:creationId xmlns:a16="http://schemas.microsoft.com/office/drawing/2014/main" id="{5C1F4AD2-0FC3-4A7D-B553-FC19C918C14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7E89B92-9E6D-4E4B-A5F6-7BC8B1612D1D}"/>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812912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FFE600"/>
                </a:solidFill>
                <a:latin typeface="+mn-lt"/>
              </a:defRPr>
            </a:lvl1pPr>
          </a:lstStyle>
          <a:p>
            <a:pPr marL="356438" lvl="0" indent="-356438"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latin typeface="+mn-lt"/>
              </a:defRPr>
            </a:lvl1pPr>
          </a:lstStyle>
          <a:p>
            <a:pPr marL="356438" lvl="0" indent="-356438"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825594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2"/>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bg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80387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601" y="1137920"/>
            <a:ext cx="8234455" cy="4834800"/>
          </a:xfrm>
        </p:spPr>
        <p:txBody>
          <a:bodyPr/>
          <a:lstStyle>
            <a:lvl1pPr marL="0" indent="0">
              <a:buNone/>
              <a:defRPr>
                <a:solidFill>
                  <a:schemeClr val="bg1"/>
                </a:solidFill>
              </a:defRPr>
            </a:lvl1pPr>
            <a:lvl2pPr marL="356438">
              <a:defRPr>
                <a:solidFill>
                  <a:schemeClr val="bg1"/>
                </a:solidFill>
              </a:defRPr>
            </a:lvl2pPr>
            <a:lvl3pPr marL="712875">
              <a:defRPr>
                <a:solidFill>
                  <a:schemeClr val="bg1"/>
                </a:solidFill>
              </a:defRPr>
            </a:lvl3pPr>
            <a:lvl4pPr marL="1069313">
              <a:defRPr>
                <a:solidFill>
                  <a:schemeClr val="bg1"/>
                </a:solidFill>
              </a:defRPr>
            </a:lvl4pPr>
            <a:lvl5pPr marL="1425751">
              <a:defRPr sz="1199">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E7DAEB49-9ADD-490C-B904-979B3953B8CD}"/>
              </a:ext>
            </a:extLst>
          </p:cNvPr>
          <p:cNvSpPr>
            <a:spLocks noGrp="1"/>
          </p:cNvSpPr>
          <p:nvPr>
            <p:ph type="dt" sz="half" idx="10"/>
          </p:nvPr>
        </p:nvSpPr>
        <p:spPr/>
        <p:txBody>
          <a:bodyPr/>
          <a:lstStyle/>
          <a:p>
            <a:fld id="{F4FB490B-7BF8-4509-9F0D-5A2D3FE1A9A1}" type="datetime3">
              <a:rPr lang="en-US" smtClean="0"/>
              <a:t>7 August 2024</a:t>
            </a:fld>
            <a:endParaRPr lang="en-IN" dirty="0"/>
          </a:p>
        </p:txBody>
      </p:sp>
      <p:sp>
        <p:nvSpPr>
          <p:cNvPr id="5" name="Footer Placeholder 4">
            <a:extLst>
              <a:ext uri="{FF2B5EF4-FFF2-40B4-BE49-F238E27FC236}">
                <a16:creationId xmlns:a16="http://schemas.microsoft.com/office/drawing/2014/main" id="{36528C68-2511-4745-B448-A5AA41E7BFE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B5C8157-0191-4E69-819F-DB443768675C}"/>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731214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0B88B559-CD59-4D3D-87C0-5D51BCF9B731}"/>
              </a:ext>
            </a:extLst>
          </p:cNvPr>
          <p:cNvSpPr>
            <a:spLocks noGrp="1"/>
          </p:cNvSpPr>
          <p:nvPr>
            <p:ph type="dt" sz="half" idx="10"/>
          </p:nvPr>
        </p:nvSpPr>
        <p:spPr/>
        <p:txBody>
          <a:bodyPr/>
          <a:lstStyle/>
          <a:p>
            <a:fld id="{7EDC6652-D330-42A9-B2DB-FD7DBFE6E7CE}" type="datetime3">
              <a:rPr lang="en-US" smtClean="0"/>
              <a:t>7 August 2024</a:t>
            </a:fld>
            <a:endParaRPr lang="en-IN" dirty="0"/>
          </a:p>
        </p:txBody>
      </p:sp>
      <p:sp>
        <p:nvSpPr>
          <p:cNvPr id="4" name="Footer Placeholder 3">
            <a:extLst>
              <a:ext uri="{FF2B5EF4-FFF2-40B4-BE49-F238E27FC236}">
                <a16:creationId xmlns:a16="http://schemas.microsoft.com/office/drawing/2014/main" id="{136FB98F-FBCE-4F2C-978B-A5576B57745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A95690-F0A7-4101-82DB-B17CE6B7A487}"/>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879972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5" name="Date Placeholder 4">
            <a:extLst>
              <a:ext uri="{FF2B5EF4-FFF2-40B4-BE49-F238E27FC236}">
                <a16:creationId xmlns:a16="http://schemas.microsoft.com/office/drawing/2014/main" id="{B20B9B26-E95B-4DC1-A613-4C0C0933C72B}"/>
              </a:ext>
            </a:extLst>
          </p:cNvPr>
          <p:cNvSpPr>
            <a:spLocks noGrp="1"/>
          </p:cNvSpPr>
          <p:nvPr>
            <p:ph type="dt" sz="half" idx="10"/>
          </p:nvPr>
        </p:nvSpPr>
        <p:spPr/>
        <p:txBody>
          <a:bodyPr/>
          <a:lstStyle/>
          <a:p>
            <a:fld id="{7848B339-892E-45B1-8EC6-9663C993893D}" type="datetime3">
              <a:rPr lang="en-US" smtClean="0"/>
              <a:t>7 August 2024</a:t>
            </a:fld>
            <a:endParaRPr lang="en-IN" dirty="0"/>
          </a:p>
        </p:txBody>
      </p:sp>
      <p:sp>
        <p:nvSpPr>
          <p:cNvPr id="6" name="Footer Placeholder 5">
            <a:extLst>
              <a:ext uri="{FF2B5EF4-FFF2-40B4-BE49-F238E27FC236}">
                <a16:creationId xmlns:a16="http://schemas.microsoft.com/office/drawing/2014/main" id="{ED7373D8-2AB5-4625-822C-B1F2B5CDC39C}"/>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76E3B4B-D68B-4AFA-A20D-2ECE69120F7E}"/>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450076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fld id="{53C96D42-85A7-4FB8-81C2-A76989CD2C0B}" type="datetime3">
              <a:rPr lang="en-US" smtClean="0"/>
              <a:t>7 August 2024</a:t>
            </a:fld>
            <a:endParaRPr lang="en-IN" dirty="0"/>
          </a:p>
        </p:txBody>
      </p:sp>
      <p:sp>
        <p:nvSpPr>
          <p:cNvPr id="6" name="Footer Placeholder 5">
            <a:extLst>
              <a:ext uri="{FF2B5EF4-FFF2-40B4-BE49-F238E27FC236}">
                <a16:creationId xmlns:a16="http://schemas.microsoft.com/office/drawing/2014/main" id="{12B54F7E-BDC4-4386-B2E2-1FC66609D14F}"/>
              </a:ext>
            </a:extLst>
          </p:cNvPr>
          <p:cNvSpPr>
            <a:spLocks noGrp="1"/>
          </p:cNvSpPr>
          <p:nvPr>
            <p:ph type="ftr" sz="quarter" idx="15"/>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011945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DF149-816A-4257-A64D-E23E91A5063C}"/>
              </a:ext>
            </a:extLst>
          </p:cNvPr>
          <p:cNvSpPr>
            <a:spLocks noGrp="1"/>
          </p:cNvSpPr>
          <p:nvPr>
            <p:ph type="dt" sz="half" idx="10"/>
          </p:nvPr>
        </p:nvSpPr>
        <p:spPr/>
        <p:txBody>
          <a:bodyPr/>
          <a:lstStyle/>
          <a:p>
            <a:fld id="{BE72F864-C261-4ACC-899D-1F7B54215EB6}" type="datetime3">
              <a:rPr lang="en-US" smtClean="0"/>
              <a:t>7 August 2024</a:t>
            </a:fld>
            <a:endParaRPr lang="en-IN" dirty="0"/>
          </a:p>
        </p:txBody>
      </p:sp>
      <p:sp>
        <p:nvSpPr>
          <p:cNvPr id="4" name="Footer Placeholder 3">
            <a:extLst>
              <a:ext uri="{FF2B5EF4-FFF2-40B4-BE49-F238E27FC236}">
                <a16:creationId xmlns:a16="http://schemas.microsoft.com/office/drawing/2014/main" id="{4678256F-B716-4FA1-B0CC-85D20C72FCE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2344F6A-D6D0-4CE3-8495-873C004D38DC}"/>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37314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dirty="0"/>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grpSp>
        <p:nvGrpSpPr>
          <p:cNvPr id="104" name="Group 4">
            <a:extLst>
              <a:ext uri="{FF2B5EF4-FFF2-40B4-BE49-F238E27FC236}">
                <a16:creationId xmlns:a16="http://schemas.microsoft.com/office/drawing/2014/main" id="{89402076-F24D-44C5-B8A7-1127F9C4B9B7}"/>
              </a:ext>
            </a:extLst>
          </p:cNvPr>
          <p:cNvGrpSpPr>
            <a:grpSpLocks noChangeAspect="1"/>
          </p:cNvGrpSpPr>
          <p:nvPr userDrawn="1"/>
        </p:nvGrpSpPr>
        <p:grpSpPr bwMode="auto">
          <a:xfrm>
            <a:off x="10359392" y="4960938"/>
            <a:ext cx="1224912" cy="1435100"/>
            <a:chOff x="6529" y="3125"/>
            <a:chExt cx="772" cy="904"/>
          </a:xfrm>
        </p:grpSpPr>
        <p:sp>
          <p:nvSpPr>
            <p:cNvPr id="105" name="Freeform 5">
              <a:extLst>
                <a:ext uri="{FF2B5EF4-FFF2-40B4-BE49-F238E27FC236}">
                  <a16:creationId xmlns:a16="http://schemas.microsoft.com/office/drawing/2014/main" id="{A239DDBF-0740-4B20-9CF3-A05C2A0BF5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06" name="Freeform 6">
              <a:extLst>
                <a:ext uri="{FF2B5EF4-FFF2-40B4-BE49-F238E27FC236}">
                  <a16:creationId xmlns:a16="http://schemas.microsoft.com/office/drawing/2014/main" id="{380EECCA-3396-425E-AB04-F11ABB1B509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394866850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9B669-D18F-448E-A005-0A353671C9CB}"/>
              </a:ext>
            </a:extLst>
          </p:cNvPr>
          <p:cNvSpPr>
            <a:spLocks noGrp="1"/>
          </p:cNvSpPr>
          <p:nvPr>
            <p:ph type="dt" sz="half" idx="10"/>
          </p:nvPr>
        </p:nvSpPr>
        <p:spPr/>
        <p:txBody>
          <a:bodyPr/>
          <a:lstStyle/>
          <a:p>
            <a:fld id="{DE39BF9A-0D1B-456C-90FD-7DD4E43985FE}" type="datetime3">
              <a:rPr lang="en-US" smtClean="0"/>
              <a:t>7 August 2024</a:t>
            </a:fld>
            <a:endParaRPr lang="en-IN" dirty="0"/>
          </a:p>
        </p:txBody>
      </p:sp>
      <p:sp>
        <p:nvSpPr>
          <p:cNvPr id="3" name="Footer Placeholder 2">
            <a:extLst>
              <a:ext uri="{FF2B5EF4-FFF2-40B4-BE49-F238E27FC236}">
                <a16:creationId xmlns:a16="http://schemas.microsoft.com/office/drawing/2014/main" id="{A7031300-352D-4FEE-9216-28FB241372A5}"/>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AADEB71-FD7D-4974-99DD-0F48E0466750}"/>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407520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fld id="{678A09A2-12AE-4A08-9E31-994E3910808B}" type="datetime3">
              <a:rPr lang="en-US" smtClean="0"/>
              <a:t>7 August 2024</a:t>
            </a:fld>
            <a:endParaRPr lang="en-IN" dirty="0"/>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7518660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416E9-5919-4213-81D7-5E74B3B61EAA}"/>
              </a:ext>
            </a:extLst>
          </p:cNvPr>
          <p:cNvSpPr>
            <a:spLocks noGrp="1"/>
          </p:cNvSpPr>
          <p:nvPr>
            <p:ph type="dt" sz="half" idx="10"/>
          </p:nvPr>
        </p:nvSpPr>
        <p:spPr/>
        <p:txBody>
          <a:bodyPr/>
          <a:lstStyle/>
          <a:p>
            <a:fld id="{0BD55BA1-5616-41A0-A230-900CC53918C9}" type="datetime3">
              <a:rPr lang="en-US" smtClean="0"/>
              <a:t>7 August 2024</a:t>
            </a:fld>
            <a:endParaRPr lang="en-IN" dirty="0"/>
          </a:p>
        </p:txBody>
      </p:sp>
      <p:sp>
        <p:nvSpPr>
          <p:cNvPr id="3" name="Footer Placeholder 2">
            <a:extLst>
              <a:ext uri="{FF2B5EF4-FFF2-40B4-BE49-F238E27FC236}">
                <a16:creationId xmlns:a16="http://schemas.microsoft.com/office/drawing/2014/main" id="{6BDFF1B2-A745-40FB-B885-B3638A4F417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0DC9AD96-7B7E-4E05-90E8-1F98943B0720}"/>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97949296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852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11B3654-4C35-482F-B580-02C23F975B92}"/>
              </a:ext>
            </a:extLst>
          </p:cNvPr>
          <p:cNvSpPr>
            <a:spLocks noGrp="1"/>
          </p:cNvSpPr>
          <p:nvPr>
            <p:ph type="dt" sz="half" idx="11"/>
          </p:nvPr>
        </p:nvSpPr>
        <p:spPr/>
        <p:txBody>
          <a:bodyPr/>
          <a:lstStyle/>
          <a:p>
            <a:fld id="{ECB31890-3905-4699-8A54-4A643E2FBD12}" type="datetime3">
              <a:rPr lang="en-US" smtClean="0"/>
              <a:t>7 August 2024</a:t>
            </a:fld>
            <a:endParaRPr lang="en-IN" dirty="0"/>
          </a:p>
        </p:txBody>
      </p:sp>
      <p:sp>
        <p:nvSpPr>
          <p:cNvPr id="4" name="Footer Placeholder 3">
            <a:extLst>
              <a:ext uri="{FF2B5EF4-FFF2-40B4-BE49-F238E27FC236}">
                <a16:creationId xmlns:a16="http://schemas.microsoft.com/office/drawing/2014/main" id="{162EFEC5-10C4-4E79-B06E-F14B8F305F91}"/>
              </a:ext>
            </a:extLst>
          </p:cNvPr>
          <p:cNvSpPr>
            <a:spLocks noGrp="1"/>
          </p:cNvSpPr>
          <p:nvPr>
            <p:ph type="ftr" sz="quarter" idx="12"/>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CC05763-C066-4818-A1DF-64ED4D64BE2E}"/>
              </a:ext>
            </a:extLst>
          </p:cNvPr>
          <p:cNvSpPr>
            <a:spLocks noGrp="1"/>
          </p:cNvSpPr>
          <p:nvPr>
            <p:ph type="sldNum" sz="quarter" idx="13"/>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4548539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4"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896542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501A2F11-32A0-4526-A5F7-F4382DA5B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0"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95509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9" y="0"/>
            <a:ext cx="12185658"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468682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837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Regular"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2490" y="6019189"/>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2490" y="6216807"/>
            <a:ext cx="3087667" cy="180000"/>
          </a:xfrm>
        </p:spPr>
        <p:txBody>
          <a:bodyPr/>
          <a:lstStyle>
            <a:lvl1pPr marL="0" indent="0">
              <a:buNone/>
              <a:defRPr sz="1199">
                <a:solidFill>
                  <a:schemeClr val="bg1"/>
                </a:solidFill>
              </a:defRPr>
            </a:lvl1pPr>
          </a:lstStyle>
          <a:p>
            <a:pPr lvl="0"/>
            <a:r>
              <a:rPr lang="en-US"/>
              <a:t>Job Title</a:t>
            </a:r>
            <a:endParaRPr lang="en-GB"/>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743" y="5914642"/>
            <a:ext cx="575700" cy="576000"/>
          </a:xfrm>
          <a:prstGeom prst="ellipse">
            <a:avLst/>
          </a:prstGeom>
        </p:spPr>
        <p:txBody>
          <a:bodyPr anchor="ctr"/>
          <a:lstStyle>
            <a:lvl1pPr marL="0" indent="0" algn="ctr">
              <a:buNone/>
              <a:defRPr sz="900">
                <a:solidFill>
                  <a:schemeClr val="bg1"/>
                </a:solidFill>
              </a:defRPr>
            </a:lvl1pPr>
          </a:lstStyle>
          <a:p>
            <a:endParaRPr lang="en-GB"/>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59392" y="4960938"/>
            <a:ext cx="1224912"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930788547"/>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32889845-07EE-48FB-A972-F8ECF1EF871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5" name="Graphic 84">
            <a:extLst>
              <a:ext uri="{FF2B5EF4-FFF2-40B4-BE49-F238E27FC236}">
                <a16:creationId xmlns:a16="http://schemas.microsoft.com/office/drawing/2014/main" id="{819BCB30-E1AA-4383-BEF0-0BE30C6425D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9111" y="869577"/>
            <a:ext cx="4845500" cy="3933825"/>
          </a:xfrm>
          <a:prstGeom prst="rect">
            <a:avLst/>
          </a:prstGeom>
        </p:spPr>
      </p:pic>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82" name="Group 4">
            <a:extLst>
              <a:ext uri="{FF2B5EF4-FFF2-40B4-BE49-F238E27FC236}">
                <a16:creationId xmlns:a16="http://schemas.microsoft.com/office/drawing/2014/main" id="{A63454B3-EB4E-450A-98AA-6B5943D89732}"/>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C4ED221A-C963-42C0-91ED-C597F6BDAF9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84" name="Freeform 6">
              <a:extLst>
                <a:ext uri="{FF2B5EF4-FFF2-40B4-BE49-F238E27FC236}">
                  <a16:creationId xmlns:a16="http://schemas.microsoft.com/office/drawing/2014/main" id="{7956D1CB-5F24-4766-80AE-D7551538344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239594746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_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112" y="876059"/>
            <a:ext cx="4852768"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sz="1799" dirty="0"/>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dirty="0"/>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dirty="0"/>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dirty="0"/>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260693694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dirty="0"/>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59392" y="4960938"/>
            <a:ext cx="1224912"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102175728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DA661012-3455-4F88-94AD-14869D2D5405}"/>
              </a:ext>
            </a:extLst>
          </p:cNvPr>
          <p:cNvSpPr>
            <a:spLocks noGrp="1"/>
          </p:cNvSpPr>
          <p:nvPr>
            <p:ph type="dt" sz="half" idx="19"/>
          </p:nvPr>
        </p:nvSpPr>
        <p:spPr/>
        <p:txBody>
          <a:bodyPr/>
          <a:lstStyle/>
          <a:p>
            <a:fld id="{86AD1DFC-053D-4B86-B715-9C611EC38679}" type="datetime3">
              <a:rPr lang="en-US" smtClean="0"/>
              <a:t>7 August 2024</a:t>
            </a:fld>
            <a:endParaRPr lang="en-IN" dirty="0"/>
          </a:p>
        </p:txBody>
      </p:sp>
      <p:sp>
        <p:nvSpPr>
          <p:cNvPr id="4" name="Footer Placeholder 3">
            <a:extLst>
              <a:ext uri="{FF2B5EF4-FFF2-40B4-BE49-F238E27FC236}">
                <a16:creationId xmlns:a16="http://schemas.microsoft.com/office/drawing/2014/main" id="{F21FBA45-9D10-4CA1-B5FE-DF08BC4B79DE}"/>
              </a:ext>
            </a:extLst>
          </p:cNvPr>
          <p:cNvSpPr>
            <a:spLocks noGrp="1"/>
          </p:cNvSpPr>
          <p:nvPr>
            <p:ph type="ftr" sz="quarter" idx="20"/>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611C45D8-BA71-4A92-82B2-C059AF6B6702}"/>
              </a:ext>
            </a:extLst>
          </p:cNvPr>
          <p:cNvSpPr>
            <a:spLocks noGrp="1"/>
          </p:cNvSpPr>
          <p:nvPr>
            <p:ph type="sldNum" sz="quarter" idx="21"/>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62422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39369FE1-2141-4E78-8B01-84E57EEFE06A}"/>
              </a:ext>
            </a:extLst>
          </p:cNvPr>
          <p:cNvSpPr>
            <a:spLocks noGrp="1"/>
          </p:cNvSpPr>
          <p:nvPr>
            <p:ph type="dt" sz="half" idx="10"/>
          </p:nvPr>
        </p:nvSpPr>
        <p:spPr/>
        <p:txBody>
          <a:bodyPr/>
          <a:lstStyle/>
          <a:p>
            <a:fld id="{16D63E5D-D4D4-47A0-B3D2-9C348E301267}" type="datetime3">
              <a:rPr lang="en-US" smtClean="0"/>
              <a:t>7 August 2024</a:t>
            </a:fld>
            <a:endParaRPr lang="en-IN" dirty="0"/>
          </a:p>
        </p:txBody>
      </p:sp>
      <p:sp>
        <p:nvSpPr>
          <p:cNvPr id="4" name="Footer Placeholder 3">
            <a:extLst>
              <a:ext uri="{FF2B5EF4-FFF2-40B4-BE49-F238E27FC236}">
                <a16:creationId xmlns:a16="http://schemas.microsoft.com/office/drawing/2014/main" id="{714482B3-B946-42D6-98EA-72EE48EEB847}"/>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272DD5AC-66F0-425C-A9DE-0484513193A1}"/>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9452184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endParaRPr lang="en-IN" dirty="0"/>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71983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2073C7F4-1F66-48B4-8A7F-96C64986A204}"/>
              </a:ext>
            </a:extLst>
          </p:cNvPr>
          <p:cNvSpPr>
            <a:spLocks noGrp="1"/>
          </p:cNvSpPr>
          <p:nvPr>
            <p:ph type="dt" sz="half" idx="14"/>
          </p:nvPr>
        </p:nvSpPr>
        <p:spPr/>
        <p:txBody>
          <a:bodyPr/>
          <a:lstStyle/>
          <a:p>
            <a:fld id="{0E49E8CE-5235-4494-B0FD-9ECC8206E96E}" type="datetime3">
              <a:rPr lang="en-US" smtClean="0"/>
              <a:t>7 August 2024</a:t>
            </a:fld>
            <a:endParaRPr lang="en-IN" dirty="0"/>
          </a:p>
        </p:txBody>
      </p:sp>
      <p:sp>
        <p:nvSpPr>
          <p:cNvPr id="6" name="Footer Placeholder 5">
            <a:extLst>
              <a:ext uri="{FF2B5EF4-FFF2-40B4-BE49-F238E27FC236}">
                <a16:creationId xmlns:a16="http://schemas.microsoft.com/office/drawing/2014/main" id="{628F1198-1F5C-4C8B-A7E4-2658430FBCFA}"/>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86EA2D1B-5973-42E9-87B4-02C40C0EF1B0}"/>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6303220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lstStyle/>
          <a:p>
            <a:endParaRPr lang="en-IN" dirty="0"/>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118571DE-086F-444C-976E-D386CED54CF9}"/>
              </a:ext>
            </a:extLst>
          </p:cNvPr>
          <p:cNvSpPr>
            <a:spLocks noGrp="1"/>
          </p:cNvSpPr>
          <p:nvPr>
            <p:ph type="dt" sz="half" idx="13"/>
          </p:nvPr>
        </p:nvSpPr>
        <p:spPr/>
        <p:txBody>
          <a:bodyPr/>
          <a:lstStyle/>
          <a:p>
            <a:fld id="{CFB1ADCF-7548-48F2-B4E3-18B2C0EE8460}" type="datetime3">
              <a:rPr lang="en-US" smtClean="0"/>
              <a:t>7 August 2024</a:t>
            </a:fld>
            <a:endParaRPr lang="en-IN" dirty="0"/>
          </a:p>
        </p:txBody>
      </p:sp>
      <p:sp>
        <p:nvSpPr>
          <p:cNvPr id="6" name="Footer Placeholder 5">
            <a:extLst>
              <a:ext uri="{FF2B5EF4-FFF2-40B4-BE49-F238E27FC236}">
                <a16:creationId xmlns:a16="http://schemas.microsoft.com/office/drawing/2014/main" id="{A5178D09-F6E9-4981-B6E0-209D099207E6}"/>
              </a:ext>
            </a:extLst>
          </p:cNvPr>
          <p:cNvSpPr>
            <a:spLocks noGrp="1"/>
          </p:cNvSpPr>
          <p:nvPr>
            <p:ph type="ftr" sz="quarter" idx="14"/>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AE170B6-45D3-4E0A-A799-1F973EAAC5EC}"/>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783883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2135984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15772506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5690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9F631-BCA2-47E9-B382-A1254CE498E4}"/>
              </a:ext>
            </a:extLst>
          </p:cNvPr>
          <p:cNvSpPr>
            <a:spLocks noGrp="1"/>
          </p:cNvSpPr>
          <p:nvPr>
            <p:ph type="dt" sz="half" idx="10"/>
          </p:nvPr>
        </p:nvSpPr>
        <p:spPr/>
        <p:txBody>
          <a:bodyPr/>
          <a:lstStyle/>
          <a:p>
            <a:fld id="{8F6D9080-1DFC-4303-893C-6B8A3FEC05E8}" type="datetime3">
              <a:rPr lang="en-US" smtClean="0"/>
              <a:t>7 August 2024</a:t>
            </a:fld>
            <a:endParaRPr lang="en-IN" dirty="0"/>
          </a:p>
        </p:txBody>
      </p:sp>
      <p:sp>
        <p:nvSpPr>
          <p:cNvPr id="3" name="Footer Placeholder 2">
            <a:extLst>
              <a:ext uri="{FF2B5EF4-FFF2-40B4-BE49-F238E27FC236}">
                <a16:creationId xmlns:a16="http://schemas.microsoft.com/office/drawing/2014/main" id="{EC1D1872-1F65-44DE-8D43-3328C27B587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A06C50CF-7368-4D25-B2B5-360BA59E76C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417834643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fld id="{97B14021-CB4E-4A4F-8709-D33FAB29C8FB}" type="datetime3">
              <a:rPr lang="en-US" smtClean="0"/>
              <a:t>7 August 2024</a:t>
            </a:fld>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25686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E943830C-23AE-48E4-B9DE-E91E6CE0B8B9}"/>
              </a:ext>
            </a:extLst>
          </p:cNvPr>
          <p:cNvSpPr>
            <a:spLocks noGrp="1"/>
          </p:cNvSpPr>
          <p:nvPr>
            <p:ph type="dt" sz="half" idx="11"/>
          </p:nvPr>
        </p:nvSpPr>
        <p:spPr/>
        <p:txBody>
          <a:bodyPr/>
          <a:lstStyle/>
          <a:p>
            <a:fld id="{A8381BA6-C3FD-495B-9B56-A30783EC7416}" type="datetime3">
              <a:rPr lang="en-US" smtClean="0"/>
              <a:t>7 August 2024</a:t>
            </a:fld>
            <a:endParaRPr lang="en-IN" dirty="0"/>
          </a:p>
        </p:txBody>
      </p:sp>
      <p:sp>
        <p:nvSpPr>
          <p:cNvPr id="4" name="Footer Placeholder 3">
            <a:extLst>
              <a:ext uri="{FF2B5EF4-FFF2-40B4-BE49-F238E27FC236}">
                <a16:creationId xmlns:a16="http://schemas.microsoft.com/office/drawing/2014/main" id="{B0F742A9-BF69-4BF2-966C-3D76FC687FBA}"/>
              </a:ext>
            </a:extLst>
          </p:cNvPr>
          <p:cNvSpPr>
            <a:spLocks noGrp="1"/>
          </p:cNvSpPr>
          <p:nvPr>
            <p:ph type="ftr" sz="quarter" idx="12"/>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9B65F912-EBE8-413B-A241-0FB3A540BA8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9442627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Key statem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37B5C6B-B98B-4A4C-A8A7-B006989B59BC}"/>
              </a:ext>
            </a:extLst>
          </p:cNvPr>
          <p:cNvSpPr>
            <a:spLocks noGrp="1"/>
          </p:cNvSpPr>
          <p:nvPr>
            <p:ph type="dt" sz="half" idx="10"/>
          </p:nvPr>
        </p:nvSpPr>
        <p:spPr/>
        <p:txBody>
          <a:bodyPr/>
          <a:lstStyle/>
          <a:p>
            <a:fld id="{2A7C88E1-FE33-48AD-9218-9258D62CDCC4}" type="datetime3">
              <a:rPr lang="en-US" smtClean="0"/>
              <a:t>7 August 2024</a:t>
            </a:fld>
            <a:endParaRPr lang="en-IN" dirty="0"/>
          </a:p>
        </p:txBody>
      </p:sp>
      <p:sp>
        <p:nvSpPr>
          <p:cNvPr id="6" name="Footer Placeholder 5">
            <a:extLst>
              <a:ext uri="{FF2B5EF4-FFF2-40B4-BE49-F238E27FC236}">
                <a16:creationId xmlns:a16="http://schemas.microsoft.com/office/drawing/2014/main" id="{3CEF6675-2050-4038-B9E1-B80DB63D730E}"/>
              </a:ext>
            </a:extLst>
          </p:cNvPr>
          <p:cNvSpPr>
            <a:spLocks noGrp="1"/>
          </p:cNvSpPr>
          <p:nvPr>
            <p:ph type="ftr" sz="quarter" idx="11"/>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BA4D6F3-1431-4069-B814-25584667728F}"/>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0789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fld id="{22FE8F4A-3FA1-4A64-AE77-2254BB85F3D2}" type="datetime3">
              <a:rPr lang="en-US" smtClean="0"/>
              <a:t>7 August 2024</a:t>
            </a:fld>
            <a:endParaRPr lang="en-IN" dirty="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628441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7BD5E823-546D-4100-9D33-42F450A382EF}"/>
              </a:ext>
            </a:extLst>
          </p:cNvPr>
          <p:cNvSpPr>
            <a:spLocks noGrp="1"/>
          </p:cNvSpPr>
          <p:nvPr>
            <p:ph type="dt" sz="half" idx="10"/>
          </p:nvPr>
        </p:nvSpPr>
        <p:spPr/>
        <p:txBody>
          <a:bodyPr/>
          <a:lstStyle/>
          <a:p>
            <a:fld id="{C3A9E02A-78D6-48B7-A389-464ED573BA5D}" type="datetime3">
              <a:rPr lang="en-US" smtClean="0"/>
              <a:t>7 August 2024</a:t>
            </a:fld>
            <a:endParaRPr lang="en-IN" dirty="0"/>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033454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5" name="Date Placeholder 4">
            <a:extLst>
              <a:ext uri="{FF2B5EF4-FFF2-40B4-BE49-F238E27FC236}">
                <a16:creationId xmlns:a16="http://schemas.microsoft.com/office/drawing/2014/main" id="{6A3CD3F7-62DC-4CC4-8F34-C353DB087D7C}"/>
              </a:ext>
            </a:extLst>
          </p:cNvPr>
          <p:cNvSpPr>
            <a:spLocks noGrp="1"/>
          </p:cNvSpPr>
          <p:nvPr>
            <p:ph type="dt" sz="half" idx="14"/>
          </p:nvPr>
        </p:nvSpPr>
        <p:spPr/>
        <p:txBody>
          <a:bodyPr/>
          <a:lstStyle/>
          <a:p>
            <a:fld id="{029E1942-EB53-47E3-BCA7-F99D05C795EC}" type="datetime3">
              <a:rPr lang="en-US" smtClean="0"/>
              <a:t>7 August 2024</a:t>
            </a:fld>
            <a:endParaRPr lang="en-IN" dirty="0"/>
          </a:p>
        </p:txBody>
      </p:sp>
      <p:sp>
        <p:nvSpPr>
          <p:cNvPr id="6" name="Footer Placeholder 5">
            <a:extLst>
              <a:ext uri="{FF2B5EF4-FFF2-40B4-BE49-F238E27FC236}">
                <a16:creationId xmlns:a16="http://schemas.microsoft.com/office/drawing/2014/main" id="{4BD2EC01-3D34-4D32-9B76-5269D1AA4651}"/>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24BE1C2B-4DA4-468F-9976-85F6CBF826F1}"/>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4240953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513" y="2578743"/>
            <a:ext cx="4535597" cy="1055708"/>
          </a:xfrm>
        </p:spPr>
        <p:txBody>
          <a:bodyPr/>
          <a:lstStyle>
            <a:lvl1pPr marL="0" indent="0">
              <a:buNone/>
              <a:defRPr sz="299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513" y="3840384"/>
            <a:ext cx="4535597" cy="1055708"/>
          </a:xfrm>
        </p:spPr>
        <p:txBody>
          <a:bodyPr/>
          <a:lstStyle>
            <a:lvl1pPr marL="0" indent="0">
              <a:buNone/>
              <a:defRPr sz="1599"/>
            </a:lvl1pPr>
          </a:lstStyle>
          <a:p>
            <a:pPr lvl="0"/>
            <a:r>
              <a:rPr lang="en-IN" dirty="0"/>
              <a:t>text</a:t>
            </a:r>
          </a:p>
        </p:txBody>
      </p:sp>
      <p:sp>
        <p:nvSpPr>
          <p:cNvPr id="2" name="Date Placeholder 1">
            <a:extLst>
              <a:ext uri="{FF2B5EF4-FFF2-40B4-BE49-F238E27FC236}">
                <a16:creationId xmlns:a16="http://schemas.microsoft.com/office/drawing/2014/main" id="{E3EABBDA-A77F-45A2-9996-90CD0EE5C388}"/>
              </a:ext>
            </a:extLst>
          </p:cNvPr>
          <p:cNvSpPr>
            <a:spLocks noGrp="1"/>
          </p:cNvSpPr>
          <p:nvPr>
            <p:ph type="dt" sz="half" idx="13"/>
          </p:nvPr>
        </p:nvSpPr>
        <p:spPr/>
        <p:txBody>
          <a:bodyPr/>
          <a:lstStyle/>
          <a:p>
            <a:fld id="{1057AB47-DE48-402E-B5B7-CB9A0D0B7D44}" type="datetime3">
              <a:rPr lang="en-US" smtClean="0"/>
              <a:t>7 August 2024</a:t>
            </a:fld>
            <a:endParaRPr lang="en-IN" dirty="0"/>
          </a:p>
        </p:txBody>
      </p:sp>
      <p:sp>
        <p:nvSpPr>
          <p:cNvPr id="3" name="Footer Placeholder 2">
            <a:extLst>
              <a:ext uri="{FF2B5EF4-FFF2-40B4-BE49-F238E27FC236}">
                <a16:creationId xmlns:a16="http://schemas.microsoft.com/office/drawing/2014/main" id="{0F883B36-3BA3-42B4-A811-65C0AF01A86F}"/>
              </a:ext>
            </a:extLst>
          </p:cNvPr>
          <p:cNvSpPr>
            <a:spLocks noGrp="1"/>
          </p:cNvSpPr>
          <p:nvPr>
            <p:ph type="ftr" sz="quarter" idx="14"/>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9D9C98C-F30E-45BC-A1D9-67DB57119DCE}"/>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451978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D00C2D9D-B0D7-494E-9184-FCD6E94AACE5}"/>
              </a:ext>
            </a:extLst>
          </p:cNvPr>
          <p:cNvSpPr>
            <a:spLocks noGrp="1"/>
          </p:cNvSpPr>
          <p:nvPr>
            <p:ph type="dt" sz="half" idx="11"/>
          </p:nvPr>
        </p:nvSpPr>
        <p:spPr/>
        <p:txBody>
          <a:bodyPr/>
          <a:lstStyle/>
          <a:p>
            <a:fld id="{6A95EDC0-9791-477B-BA1D-1692FE9BFBAA}" type="datetime3">
              <a:rPr lang="en-US" smtClean="0"/>
              <a:t>7 August 2024</a:t>
            </a:fld>
            <a:endParaRPr lang="en-IN" dirty="0"/>
          </a:p>
        </p:txBody>
      </p:sp>
      <p:sp>
        <p:nvSpPr>
          <p:cNvPr id="3" name="Footer Placeholder 2">
            <a:extLst>
              <a:ext uri="{FF2B5EF4-FFF2-40B4-BE49-F238E27FC236}">
                <a16:creationId xmlns:a16="http://schemas.microsoft.com/office/drawing/2014/main" id="{587FD91A-AB40-450B-8784-9A5D99C62D81}"/>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C2CE5F90-7113-4FA1-AFCF-3BC8EF01000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4923440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a:lstStyle/>
          <a:p>
            <a:fld id="{51FBADE3-2F67-4EB8-B1F9-B00F8B809757}" type="datetime3">
              <a:rPr lang="en-US" smtClean="0"/>
              <a:t>7 August 2024</a:t>
            </a:fld>
            <a:endParaRPr lang="en-IN" dirty="0"/>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6058932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_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4329685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05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7 August 2024</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10227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endParaRPr lang="en-IN" dirty="0"/>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440548"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38FDA286-FC7C-4768-AFFF-1618056D687D}"/>
              </a:ext>
            </a:extLst>
          </p:cNvPr>
          <p:cNvSpPr>
            <a:spLocks noGrp="1"/>
          </p:cNvSpPr>
          <p:nvPr>
            <p:ph type="dt" sz="half" idx="14"/>
          </p:nvPr>
        </p:nvSpPr>
        <p:spPr/>
        <p:txBody>
          <a:bodyPr/>
          <a:lstStyle/>
          <a:p>
            <a:fld id="{FAA65521-E907-4B6A-8E88-DD4BEE4ED137}" type="datetime3">
              <a:rPr lang="en-US" smtClean="0"/>
              <a:t>7 August 2024</a:t>
            </a:fld>
            <a:endParaRPr lang="en-IN" dirty="0"/>
          </a:p>
        </p:txBody>
      </p:sp>
      <p:sp>
        <p:nvSpPr>
          <p:cNvPr id="6" name="Footer Placeholder 5">
            <a:extLst>
              <a:ext uri="{FF2B5EF4-FFF2-40B4-BE49-F238E27FC236}">
                <a16:creationId xmlns:a16="http://schemas.microsoft.com/office/drawing/2014/main" id="{69C73E4D-1EBD-404A-B8F4-9B8AD7336F33}"/>
              </a:ext>
            </a:extLst>
          </p:cNvPr>
          <p:cNvSpPr>
            <a:spLocks noGrp="1"/>
          </p:cNvSpPr>
          <p:nvPr>
            <p:ph type="ftr" sz="quarter" idx="15"/>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159C267-49E7-46A8-B353-C5EB81154AB5}"/>
              </a:ext>
            </a:extLst>
          </p:cNvPr>
          <p:cNvSpPr>
            <a:spLocks noGrp="1"/>
          </p:cNvSpPr>
          <p:nvPr>
            <p:ph type="sldNum" sz="quarter" idx="16"/>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83337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lstStyle/>
          <a:p>
            <a:endParaRPr lang="en-IN" dirty="0"/>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457DDD53-DA5D-4F66-8EAA-913A40461E30}"/>
              </a:ext>
            </a:extLst>
          </p:cNvPr>
          <p:cNvSpPr>
            <a:spLocks noGrp="1"/>
          </p:cNvSpPr>
          <p:nvPr>
            <p:ph type="dt" sz="half" idx="13"/>
          </p:nvPr>
        </p:nvSpPr>
        <p:spPr/>
        <p:txBody>
          <a:bodyPr/>
          <a:lstStyle/>
          <a:p>
            <a:fld id="{B2FB67F6-71E2-4CE9-9767-63F7E639F73F}" type="datetime3">
              <a:rPr lang="en-US" smtClean="0"/>
              <a:t>7 August 2024</a:t>
            </a:fld>
            <a:endParaRPr lang="en-IN" dirty="0"/>
          </a:p>
        </p:txBody>
      </p:sp>
      <p:sp>
        <p:nvSpPr>
          <p:cNvPr id="6" name="Footer Placeholder 5">
            <a:extLst>
              <a:ext uri="{FF2B5EF4-FFF2-40B4-BE49-F238E27FC236}">
                <a16:creationId xmlns:a16="http://schemas.microsoft.com/office/drawing/2014/main" id="{89A18168-B280-402E-8310-35BC958D390B}"/>
              </a:ext>
            </a:extLst>
          </p:cNvPr>
          <p:cNvSpPr>
            <a:spLocks noGrp="1"/>
          </p:cNvSpPr>
          <p:nvPr>
            <p:ph type="ftr" sz="quarter" idx="14"/>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7D562B9-5194-4705-ABBD-89576E2CC7A3}"/>
              </a:ext>
            </a:extLst>
          </p:cNvPr>
          <p:cNvSpPr>
            <a:spLocks noGrp="1"/>
          </p:cNvSpPr>
          <p:nvPr>
            <p:ph type="sldNum" sz="quarter" idx="15"/>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8143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601" y="1137920"/>
            <a:ext cx="8234455" cy="4834800"/>
          </a:xfrm>
        </p:spPr>
        <p:txBody>
          <a:bodyPr/>
          <a:lstStyle>
            <a:lvl1pPr marL="0" indent="0">
              <a:spcBef>
                <a:spcPts val="0"/>
              </a:spcBef>
              <a:buNone/>
              <a:defRPr>
                <a:solidFill>
                  <a:schemeClr val="bg1"/>
                </a:solidFill>
              </a:defRPr>
            </a:lvl1pPr>
            <a:lvl2pPr marL="0" indent="0">
              <a:spcBef>
                <a:spcPts val="0"/>
              </a:spcBef>
              <a:buNone/>
              <a:defRPr sz="1799">
                <a:solidFill>
                  <a:schemeClr val="bg1"/>
                </a:solidFill>
              </a:defRPr>
            </a:lvl2pPr>
            <a:lvl3pPr marL="0" indent="0">
              <a:spcBef>
                <a:spcPts val="0"/>
              </a:spcBef>
              <a:buNone/>
              <a:defRPr sz="1599">
                <a:solidFill>
                  <a:schemeClr val="bg1"/>
                </a:solidFill>
              </a:defRPr>
            </a:lvl3pPr>
            <a:lvl4pPr marL="0" indent="0">
              <a:spcBef>
                <a:spcPts val="0"/>
              </a:spcBef>
              <a:buNone/>
              <a:defRPr sz="1399">
                <a:solidFill>
                  <a:schemeClr val="bg1"/>
                </a:solidFill>
              </a:defRPr>
            </a:lvl4pPr>
            <a:lvl5pPr marL="0" indent="0">
              <a:spcBef>
                <a:spcPts val="0"/>
              </a:spcBef>
              <a:buNone/>
              <a:defRPr sz="1199">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1E6D7102-DD97-4F84-8724-387B81A0E6ED}" type="datetime3">
              <a:rPr lang="en-US" smtClean="0"/>
              <a:t>7 August 2024</a:t>
            </a:fld>
            <a:endParaRPr lang="en-IN"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92528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fld id="{C1498488-8765-4B8D-9D72-8E71718AE3EF}" type="datetime3">
              <a:rPr lang="en-US" smtClean="0"/>
              <a:t>7 August 2024</a:t>
            </a:fld>
            <a:endParaRPr lang="en-IN"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5018788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11281250" y="6356350"/>
            <a:ext cx="303055"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184" y="6471244"/>
            <a:ext cx="1190638"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Regular" panose="02000503020000020004" pitchFamily="2" charset="0"/>
                <a:ea typeface="+mn-ea"/>
                <a:cs typeface="+mn-cs"/>
              </a:defRPr>
            </a:lvl1pPr>
          </a:lstStyle>
          <a:p>
            <a:fld id="{CD05BAC6-7084-4B5E-A926-4CA635F89C64}" type="datetime3">
              <a:rPr lang="en-US" smtClean="0"/>
              <a:t>7 August 2024</a:t>
            </a:fld>
            <a:endParaRPr lang="en-IN"/>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7502" y="6471244"/>
            <a:ext cx="3084493" cy="180000"/>
          </a:xfrm>
          <a:prstGeom prst="rect">
            <a:avLst/>
          </a:prstGeom>
        </p:spPr>
        <p:txBody>
          <a:bodyPr vert="horz" lIns="0" tIns="0" rIns="0" bIns="0" rtlCol="0" anchor="ctr"/>
          <a:lstStyle>
            <a:lvl1pPr marL="0" algn="l" defTabSz="913943" rtl="0" eaLnBrk="1" latinLnBrk="0" hangingPunct="1">
              <a:defRPr lang="en-IN" sz="800" kern="1200" dirty="0">
                <a:solidFill>
                  <a:schemeClr val="bg1"/>
                </a:solidFill>
                <a:latin typeface="EYInterstate Regular" panose="02000503020000020004" pitchFamily="2" charset="0"/>
                <a:ea typeface="+mn-ea"/>
                <a:cs typeface="+mn-cs"/>
              </a:defRPr>
            </a:lvl1pPr>
          </a:lstStyle>
          <a:p>
            <a:r>
              <a:rPr lang="en-US"/>
              <a:t>Presentation title</a:t>
            </a:r>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6900" y="6471244"/>
            <a:ext cx="662721"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Regular" panose="02000503020000020004" pitchFamily="2" charset="0"/>
                <a:ea typeface="+mn-ea"/>
                <a:cs typeface="+mn-cs"/>
              </a:defRPr>
            </a:lvl1p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680917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p:hf hdr="0"/>
  <p:txStyles>
    <p:titleStyle>
      <a:lvl1pPr algn="l" defTabSz="913943"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spcBef>
          <a:spcPct val="20000"/>
        </a:spcBef>
        <a:buClr>
          <a:schemeClr val="tx2"/>
        </a:buClr>
        <a:buSzPct val="110000"/>
        <a:buFont typeface="EYInterstate Light" panose="02000506000000020004" pitchFamily="2"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9ECF-86E0-6FB7-759F-82400386B0FB}"/>
              </a:ext>
            </a:extLst>
          </p:cNvPr>
          <p:cNvSpPr>
            <a:spLocks noGrp="1"/>
          </p:cNvSpPr>
          <p:nvPr>
            <p:ph type="title"/>
          </p:nvPr>
        </p:nvSpPr>
        <p:spPr/>
        <p:txBody>
          <a:bodyPr/>
          <a:lstStyle/>
          <a:p>
            <a:r>
              <a:rPr lang="en-US" dirty="0">
                <a:latin typeface="+mn-lt"/>
              </a:rPr>
              <a:t>Audit report drafter - Solution Overview</a:t>
            </a:r>
          </a:p>
        </p:txBody>
      </p:sp>
      <p:sp>
        <p:nvSpPr>
          <p:cNvPr id="3" name="Date Placeholder 2">
            <a:extLst>
              <a:ext uri="{FF2B5EF4-FFF2-40B4-BE49-F238E27FC236}">
                <a16:creationId xmlns:a16="http://schemas.microsoft.com/office/drawing/2014/main" id="{6F0020A0-FC76-E105-D04F-E00FCAD7ACF6}"/>
              </a:ext>
            </a:extLst>
          </p:cNvPr>
          <p:cNvSpPr>
            <a:spLocks noGrp="1"/>
          </p:cNvSpPr>
          <p:nvPr>
            <p:ph type="dt" sz="half" idx="10"/>
          </p:nvPr>
        </p:nvSpPr>
        <p:spPr/>
        <p:txBody>
          <a:bodyPr/>
          <a:lstStyle/>
          <a:p>
            <a:fld id="{97B14021-CB4E-4A4F-8709-D33FAB29C8FB}" type="datetime3">
              <a:rPr lang="en-US">
                <a:solidFill>
                  <a:prstClr val="white"/>
                </a:solidFill>
                <a:latin typeface="EYInterstate Light"/>
              </a:rPr>
              <a:pPr/>
              <a:t>7 August 2024</a:t>
            </a:fld>
            <a:endParaRPr lang="en-IN" dirty="0">
              <a:solidFill>
                <a:prstClr val="white"/>
              </a:solidFill>
              <a:latin typeface="EYInterstate Light"/>
            </a:endParaRPr>
          </a:p>
        </p:txBody>
      </p:sp>
      <p:sp>
        <p:nvSpPr>
          <p:cNvPr id="4" name="Footer Placeholder 3">
            <a:extLst>
              <a:ext uri="{FF2B5EF4-FFF2-40B4-BE49-F238E27FC236}">
                <a16:creationId xmlns:a16="http://schemas.microsoft.com/office/drawing/2014/main" id="{0906D6D7-F91A-645F-6E18-992C850FDD1B}"/>
              </a:ext>
            </a:extLst>
          </p:cNvPr>
          <p:cNvSpPr>
            <a:spLocks noGrp="1"/>
          </p:cNvSpPr>
          <p:nvPr>
            <p:ph type="ftr" sz="quarter" idx="11"/>
          </p:nvPr>
        </p:nvSpPr>
        <p:spPr/>
        <p:txBody>
          <a:bodyPr/>
          <a:lstStyle/>
          <a:p>
            <a:r>
              <a:rPr lang="en-US" dirty="0">
                <a:solidFill>
                  <a:prstClr val="white"/>
                </a:solidFill>
                <a:latin typeface="EYInterstate Light"/>
              </a:rPr>
              <a:t>Presentation title</a:t>
            </a:r>
          </a:p>
        </p:txBody>
      </p:sp>
      <p:sp>
        <p:nvSpPr>
          <p:cNvPr id="5" name="Slide Number Placeholder 4">
            <a:extLst>
              <a:ext uri="{FF2B5EF4-FFF2-40B4-BE49-F238E27FC236}">
                <a16:creationId xmlns:a16="http://schemas.microsoft.com/office/drawing/2014/main" id="{2F1AE9CB-ECD1-67CC-B27E-DDA0EF68EDE0}"/>
              </a:ext>
            </a:extLst>
          </p:cNvPr>
          <p:cNvSpPr>
            <a:spLocks noGrp="1"/>
          </p:cNvSpPr>
          <p:nvPr>
            <p:ph type="sldNum" sz="quarter" idx="12"/>
          </p:nvPr>
        </p:nvSpPr>
        <p:spPr/>
        <p:txBody>
          <a:bodyPr/>
          <a:lstStyle/>
          <a:p>
            <a:r>
              <a:rPr lang="en-GB">
                <a:solidFill>
                  <a:prstClr val="white"/>
                </a:solidFill>
                <a:latin typeface="EYInterstate Light"/>
              </a:rPr>
              <a:t>Page </a:t>
            </a:r>
            <a:fld id="{F1BC30E3-FFE5-4B91-AA19-87A149EBB9EE}" type="slidenum">
              <a:rPr lang="en-IN">
                <a:solidFill>
                  <a:prstClr val="white"/>
                </a:solidFill>
                <a:latin typeface="EYInterstate Light"/>
              </a:rPr>
              <a:pPr/>
              <a:t>1</a:t>
            </a:fld>
            <a:endParaRPr lang="en-IN" dirty="0">
              <a:solidFill>
                <a:prstClr val="white"/>
              </a:solidFill>
              <a:latin typeface="EYInterstate Light"/>
            </a:endParaRPr>
          </a:p>
        </p:txBody>
      </p:sp>
      <p:sp>
        <p:nvSpPr>
          <p:cNvPr id="7" name="Rectangle 6">
            <a:extLst>
              <a:ext uri="{FF2B5EF4-FFF2-40B4-BE49-F238E27FC236}">
                <a16:creationId xmlns:a16="http://schemas.microsoft.com/office/drawing/2014/main" id="{CF5BB737-BD97-6582-D187-7A52B5545EF3}"/>
              </a:ext>
            </a:extLst>
          </p:cNvPr>
          <p:cNvSpPr/>
          <p:nvPr/>
        </p:nvSpPr>
        <p:spPr>
          <a:xfrm>
            <a:off x="518872" y="2178794"/>
            <a:ext cx="2340070" cy="2475958"/>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486"/>
            <a:endParaRPr lang="en-US" sz="1198">
              <a:solidFill>
                <a:prstClr val="white"/>
              </a:solidFill>
              <a:latin typeface="EYInterstate Light"/>
            </a:endParaRPr>
          </a:p>
        </p:txBody>
      </p:sp>
      <p:sp>
        <p:nvSpPr>
          <p:cNvPr id="8" name="Rectangle 7">
            <a:extLst>
              <a:ext uri="{FF2B5EF4-FFF2-40B4-BE49-F238E27FC236}">
                <a16:creationId xmlns:a16="http://schemas.microsoft.com/office/drawing/2014/main" id="{B87AF847-1E9C-68F9-9DFC-B3C61BEF2F87}"/>
              </a:ext>
            </a:extLst>
          </p:cNvPr>
          <p:cNvSpPr/>
          <p:nvPr/>
        </p:nvSpPr>
        <p:spPr>
          <a:xfrm>
            <a:off x="3087545" y="2178794"/>
            <a:ext cx="2492017" cy="2475958"/>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486"/>
            <a:endParaRPr lang="en-US" sz="1198">
              <a:solidFill>
                <a:prstClr val="white"/>
              </a:solidFill>
              <a:latin typeface="EYInterstate Light"/>
            </a:endParaRPr>
          </a:p>
        </p:txBody>
      </p:sp>
      <p:sp>
        <p:nvSpPr>
          <p:cNvPr id="10" name="Rectangle 9">
            <a:extLst>
              <a:ext uri="{FF2B5EF4-FFF2-40B4-BE49-F238E27FC236}">
                <a16:creationId xmlns:a16="http://schemas.microsoft.com/office/drawing/2014/main" id="{66F4B10D-2AC2-4F48-A1CF-8BC1A1BFE98D}"/>
              </a:ext>
            </a:extLst>
          </p:cNvPr>
          <p:cNvSpPr/>
          <p:nvPr/>
        </p:nvSpPr>
        <p:spPr>
          <a:xfrm>
            <a:off x="518872" y="1763131"/>
            <a:ext cx="2340070" cy="350671"/>
          </a:xfrm>
          <a:prstGeom prst="rect">
            <a:avLst/>
          </a:prstGeom>
          <a:solidFill>
            <a:schemeClr val="accent3"/>
          </a:solidFill>
          <a:ln w="952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486"/>
            <a:r>
              <a:rPr lang="en-US" sz="1398" b="1">
                <a:solidFill>
                  <a:prstClr val="white"/>
                </a:solidFill>
                <a:latin typeface="EYInterstate Light"/>
              </a:rPr>
              <a:t>Data Sourcing</a:t>
            </a:r>
          </a:p>
        </p:txBody>
      </p:sp>
      <p:sp>
        <p:nvSpPr>
          <p:cNvPr id="11" name="Rectangle 10">
            <a:extLst>
              <a:ext uri="{FF2B5EF4-FFF2-40B4-BE49-F238E27FC236}">
                <a16:creationId xmlns:a16="http://schemas.microsoft.com/office/drawing/2014/main" id="{1DC3C7B1-960F-3351-98DF-4579B910BBDE}"/>
              </a:ext>
            </a:extLst>
          </p:cNvPr>
          <p:cNvSpPr/>
          <p:nvPr/>
        </p:nvSpPr>
        <p:spPr>
          <a:xfrm>
            <a:off x="3087545" y="1763129"/>
            <a:ext cx="2492017" cy="364906"/>
          </a:xfrm>
          <a:prstGeom prst="rect">
            <a:avLst/>
          </a:prstGeom>
          <a:solidFill>
            <a:schemeClr val="accent3"/>
          </a:solidFill>
          <a:ln w="952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486"/>
            <a:r>
              <a:rPr lang="en-US" sz="1398" b="1" dirty="0">
                <a:solidFill>
                  <a:prstClr val="white"/>
                </a:solidFill>
                <a:latin typeface="EYInterstate Light"/>
              </a:rPr>
              <a:t>Data Preprocessing</a:t>
            </a:r>
          </a:p>
        </p:txBody>
      </p:sp>
      <p:sp>
        <p:nvSpPr>
          <p:cNvPr id="12" name="Rectangle 11">
            <a:extLst>
              <a:ext uri="{FF2B5EF4-FFF2-40B4-BE49-F238E27FC236}">
                <a16:creationId xmlns:a16="http://schemas.microsoft.com/office/drawing/2014/main" id="{0639B60A-42B3-785D-345C-44E84772CD12}"/>
              </a:ext>
            </a:extLst>
          </p:cNvPr>
          <p:cNvSpPr/>
          <p:nvPr/>
        </p:nvSpPr>
        <p:spPr>
          <a:xfrm>
            <a:off x="5839759" y="1763129"/>
            <a:ext cx="3619791" cy="364906"/>
          </a:xfrm>
          <a:prstGeom prst="rect">
            <a:avLst/>
          </a:prstGeom>
          <a:solidFill>
            <a:schemeClr val="accent3"/>
          </a:solidFill>
          <a:ln w="952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486"/>
            <a:r>
              <a:rPr lang="en-US" sz="1398" b="1">
                <a:solidFill>
                  <a:prstClr val="white"/>
                </a:solidFill>
                <a:latin typeface="EYInterstate Light"/>
              </a:rPr>
              <a:t>Model build</a:t>
            </a:r>
          </a:p>
        </p:txBody>
      </p:sp>
      <p:sp>
        <p:nvSpPr>
          <p:cNvPr id="13" name="Rectangle 12">
            <a:extLst>
              <a:ext uri="{FF2B5EF4-FFF2-40B4-BE49-F238E27FC236}">
                <a16:creationId xmlns:a16="http://schemas.microsoft.com/office/drawing/2014/main" id="{15981594-11B1-7376-766E-7E1B804012E1}"/>
              </a:ext>
            </a:extLst>
          </p:cNvPr>
          <p:cNvSpPr/>
          <p:nvPr/>
        </p:nvSpPr>
        <p:spPr>
          <a:xfrm>
            <a:off x="9565820" y="1763128"/>
            <a:ext cx="2128109" cy="348937"/>
          </a:xfrm>
          <a:prstGeom prst="rect">
            <a:avLst/>
          </a:prstGeom>
          <a:solidFill>
            <a:schemeClr val="accent3"/>
          </a:solidFill>
          <a:ln w="952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486"/>
            <a:r>
              <a:rPr lang="en-US" sz="1398" b="1" dirty="0">
                <a:solidFill>
                  <a:prstClr val="white"/>
                </a:solidFill>
                <a:latin typeface="EYInterstate Light"/>
              </a:rPr>
              <a:t>Output</a:t>
            </a:r>
          </a:p>
        </p:txBody>
      </p:sp>
      <p:grpSp>
        <p:nvGrpSpPr>
          <p:cNvPr id="14" name="Group 13">
            <a:extLst>
              <a:ext uri="{FF2B5EF4-FFF2-40B4-BE49-F238E27FC236}">
                <a16:creationId xmlns:a16="http://schemas.microsoft.com/office/drawing/2014/main" id="{36ED9AD4-F40F-F7C8-9274-DEF121C74EDF}"/>
              </a:ext>
            </a:extLst>
          </p:cNvPr>
          <p:cNvGrpSpPr/>
          <p:nvPr/>
        </p:nvGrpSpPr>
        <p:grpSpPr>
          <a:xfrm>
            <a:off x="606324" y="2741347"/>
            <a:ext cx="2154320" cy="1166667"/>
            <a:chOff x="570581" y="1921121"/>
            <a:chExt cx="2218058" cy="755004"/>
          </a:xfrm>
        </p:grpSpPr>
        <p:sp>
          <p:nvSpPr>
            <p:cNvPr id="15" name="Rectangle 14">
              <a:extLst>
                <a:ext uri="{FF2B5EF4-FFF2-40B4-BE49-F238E27FC236}">
                  <a16:creationId xmlns:a16="http://schemas.microsoft.com/office/drawing/2014/main" id="{EAE5AF96-D3C8-8C99-4521-A22B6DD3433A}"/>
                </a:ext>
              </a:extLst>
            </p:cNvPr>
            <p:cNvSpPr/>
            <p:nvPr/>
          </p:nvSpPr>
          <p:spPr>
            <a:xfrm>
              <a:off x="1703117" y="1935710"/>
              <a:ext cx="1082678" cy="325371"/>
            </a:xfrm>
            <a:prstGeom prst="rect">
              <a:avLst/>
            </a:prstGeom>
            <a:solidFill>
              <a:schemeClr val="bg1">
                <a:lumMod val="95000"/>
              </a:schemeClr>
            </a:solidFill>
            <a:ln w="25400" cap="flat" cmpd="sng" algn="ctr">
              <a:noFill/>
              <a:prstDash val="solid"/>
            </a:ln>
            <a:effectLst/>
          </p:spPr>
          <p:txBody>
            <a:bodyPr rtlCol="0" anchor="ctr"/>
            <a:lstStyle/>
            <a:p>
              <a:pPr algn="ctr" defTabSz="913486"/>
              <a:r>
                <a:rPr lang="en-US" sz="800" b="1" kern="0" dirty="0">
                  <a:solidFill>
                    <a:srgbClr val="2E2E38">
                      <a:lumMod val="50000"/>
                    </a:srgbClr>
                  </a:solidFill>
                  <a:latin typeface="EYInterstate Light"/>
                </a:rPr>
                <a:t>Action Plan</a:t>
              </a:r>
            </a:p>
          </p:txBody>
        </p:sp>
        <p:sp>
          <p:nvSpPr>
            <p:cNvPr id="17" name="Rectangle 16">
              <a:extLst>
                <a:ext uri="{FF2B5EF4-FFF2-40B4-BE49-F238E27FC236}">
                  <a16:creationId xmlns:a16="http://schemas.microsoft.com/office/drawing/2014/main" id="{B1DFADAA-A2CB-2B0E-9DB3-37D4DFE57684}"/>
                </a:ext>
              </a:extLst>
            </p:cNvPr>
            <p:cNvSpPr/>
            <p:nvPr/>
          </p:nvSpPr>
          <p:spPr>
            <a:xfrm>
              <a:off x="570581" y="1921121"/>
              <a:ext cx="1082679" cy="325371"/>
            </a:xfrm>
            <a:prstGeom prst="rect">
              <a:avLst/>
            </a:prstGeom>
            <a:solidFill>
              <a:schemeClr val="bg1">
                <a:lumMod val="95000"/>
              </a:schemeClr>
            </a:solidFill>
            <a:ln w="25400" cap="flat" cmpd="sng" algn="ctr">
              <a:noFill/>
              <a:prstDash val="solid"/>
            </a:ln>
            <a:effectLst/>
          </p:spPr>
          <p:txBody>
            <a:bodyPr rtlCol="0" anchor="ctr"/>
            <a:lstStyle/>
            <a:p>
              <a:pPr algn="ctr" defTabSz="913486"/>
              <a:r>
                <a:rPr lang="en-US" sz="800" b="1" kern="0" dirty="0">
                  <a:solidFill>
                    <a:srgbClr val="2E2E38">
                      <a:lumMod val="50000"/>
                    </a:srgbClr>
                  </a:solidFill>
                  <a:latin typeface="EYInterstate Light"/>
                </a:rPr>
                <a:t>Project Scope Document</a:t>
              </a:r>
            </a:p>
          </p:txBody>
        </p:sp>
        <p:sp>
          <p:nvSpPr>
            <p:cNvPr id="19" name="Rectangle 18">
              <a:extLst>
                <a:ext uri="{FF2B5EF4-FFF2-40B4-BE49-F238E27FC236}">
                  <a16:creationId xmlns:a16="http://schemas.microsoft.com/office/drawing/2014/main" id="{022E36A0-B064-28C0-04E8-C4E311A92661}"/>
                </a:ext>
              </a:extLst>
            </p:cNvPr>
            <p:cNvSpPr/>
            <p:nvPr/>
          </p:nvSpPr>
          <p:spPr>
            <a:xfrm>
              <a:off x="570581" y="2350754"/>
              <a:ext cx="1082678" cy="325371"/>
            </a:xfrm>
            <a:prstGeom prst="rect">
              <a:avLst/>
            </a:prstGeom>
            <a:solidFill>
              <a:schemeClr val="bg1">
                <a:lumMod val="95000"/>
              </a:schemeClr>
            </a:solidFill>
            <a:ln w="25400" cap="flat" cmpd="sng" algn="ctr">
              <a:noFill/>
              <a:prstDash val="solid"/>
            </a:ln>
            <a:effectLst/>
          </p:spPr>
          <p:txBody>
            <a:bodyPr rtlCol="0" anchor="ctr"/>
            <a:lstStyle/>
            <a:p>
              <a:pPr algn="ctr" defTabSz="913486"/>
              <a:r>
                <a:rPr lang="en-US" sz="800" b="1" kern="0" dirty="0">
                  <a:solidFill>
                    <a:srgbClr val="2E2E38">
                      <a:lumMod val="50000"/>
                    </a:srgbClr>
                  </a:solidFill>
                  <a:latin typeface="EYInterstate Light"/>
                </a:rPr>
                <a:t>Design &amp; Operating Effectiveness Work Paper</a:t>
              </a:r>
            </a:p>
          </p:txBody>
        </p:sp>
        <p:sp>
          <p:nvSpPr>
            <p:cNvPr id="20" name="Rectangle 19">
              <a:extLst>
                <a:ext uri="{FF2B5EF4-FFF2-40B4-BE49-F238E27FC236}">
                  <a16:creationId xmlns:a16="http://schemas.microsoft.com/office/drawing/2014/main" id="{230B614D-543C-6D3A-3780-F36B34D64EC6}"/>
                </a:ext>
              </a:extLst>
            </p:cNvPr>
            <p:cNvSpPr/>
            <p:nvPr/>
          </p:nvSpPr>
          <p:spPr>
            <a:xfrm>
              <a:off x="1711009" y="2346213"/>
              <a:ext cx="1077630" cy="325370"/>
            </a:xfrm>
            <a:prstGeom prst="rect">
              <a:avLst/>
            </a:prstGeom>
            <a:solidFill>
              <a:schemeClr val="bg1">
                <a:lumMod val="95000"/>
              </a:schemeClr>
            </a:solidFill>
            <a:ln w="25400" cap="flat" cmpd="sng" algn="ctr">
              <a:noFill/>
              <a:prstDash val="solid"/>
            </a:ln>
            <a:effectLst/>
          </p:spPr>
          <p:txBody>
            <a:bodyPr rtlCol="0" anchor="ctr"/>
            <a:lstStyle/>
            <a:p>
              <a:pPr algn="ctr" defTabSz="913486"/>
              <a:r>
                <a:rPr lang="en-US" sz="800" b="1" kern="0" dirty="0">
                  <a:solidFill>
                    <a:srgbClr val="2E2E38">
                      <a:lumMod val="50000"/>
                    </a:srgbClr>
                  </a:solidFill>
                  <a:latin typeface="EYInterstate Light"/>
                </a:rPr>
                <a:t>Issues documentation</a:t>
              </a:r>
            </a:p>
          </p:txBody>
        </p:sp>
      </p:grpSp>
      <p:sp>
        <p:nvSpPr>
          <p:cNvPr id="23" name="Rectangle 22">
            <a:extLst>
              <a:ext uri="{FF2B5EF4-FFF2-40B4-BE49-F238E27FC236}">
                <a16:creationId xmlns:a16="http://schemas.microsoft.com/office/drawing/2014/main" id="{F413D7E8-24A4-03EE-75D8-4E4674D69CA7}"/>
              </a:ext>
            </a:extLst>
          </p:cNvPr>
          <p:cNvSpPr/>
          <p:nvPr/>
        </p:nvSpPr>
        <p:spPr>
          <a:xfrm>
            <a:off x="5837949" y="2178790"/>
            <a:ext cx="5855980" cy="2475958"/>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486"/>
            <a:endParaRPr lang="en-US" sz="1198">
              <a:solidFill>
                <a:prstClr val="white"/>
              </a:solidFill>
              <a:latin typeface="EYInterstate Light"/>
            </a:endParaRPr>
          </a:p>
        </p:txBody>
      </p:sp>
      <p:grpSp>
        <p:nvGrpSpPr>
          <p:cNvPr id="47" name="Group 46">
            <a:extLst>
              <a:ext uri="{FF2B5EF4-FFF2-40B4-BE49-F238E27FC236}">
                <a16:creationId xmlns:a16="http://schemas.microsoft.com/office/drawing/2014/main" id="{199AAB34-7030-FD33-1E0D-DF3201BBD6C5}"/>
              </a:ext>
            </a:extLst>
          </p:cNvPr>
          <p:cNvGrpSpPr/>
          <p:nvPr/>
        </p:nvGrpSpPr>
        <p:grpSpPr>
          <a:xfrm>
            <a:off x="3255500" y="2360276"/>
            <a:ext cx="2147643" cy="1437477"/>
            <a:chOff x="3153106" y="2849735"/>
            <a:chExt cx="2148762" cy="1438226"/>
          </a:xfrm>
        </p:grpSpPr>
        <p:sp>
          <p:nvSpPr>
            <p:cNvPr id="48" name="TextBox 47">
              <a:extLst>
                <a:ext uri="{FF2B5EF4-FFF2-40B4-BE49-F238E27FC236}">
                  <a16:creationId xmlns:a16="http://schemas.microsoft.com/office/drawing/2014/main" id="{944FF3FD-FC34-55B7-68EE-BABE0F07453C}"/>
                </a:ext>
              </a:extLst>
            </p:cNvPr>
            <p:cNvSpPr txBox="1"/>
            <p:nvPr/>
          </p:nvSpPr>
          <p:spPr>
            <a:xfrm>
              <a:off x="3701806" y="2849735"/>
              <a:ext cx="1582797" cy="646331"/>
            </a:xfrm>
            <a:prstGeom prst="rect">
              <a:avLst/>
            </a:prstGeom>
            <a:noFill/>
          </p:spPr>
          <p:txBody>
            <a:bodyPr wrap="square" rtlCol="0">
              <a:spAutoFit/>
            </a:bodyPr>
            <a:lstStyle/>
            <a:p>
              <a:pPr defTabSz="913486">
                <a:defRPr/>
              </a:pPr>
              <a:r>
                <a:rPr lang="en-US" sz="900" b="1" dirty="0">
                  <a:solidFill>
                    <a:prstClr val="white"/>
                  </a:solidFill>
                  <a:latin typeface="EYInterstate Light"/>
                </a:rPr>
                <a:t>Data normalization</a:t>
              </a:r>
            </a:p>
            <a:p>
              <a:pPr defTabSz="913486">
                <a:defRPr/>
              </a:pPr>
              <a:r>
                <a:rPr lang="en-US" sz="900" dirty="0">
                  <a:solidFill>
                    <a:prstClr val="white"/>
                  </a:solidFill>
                  <a:latin typeface="EYInterstate Light"/>
                </a:rPr>
                <a:t>Ingest and extract data into a normalized format that can be provided to the model</a:t>
              </a:r>
            </a:p>
          </p:txBody>
        </p:sp>
        <p:pic>
          <p:nvPicPr>
            <p:cNvPr id="50" name="Graphic 49" descr="Table with solid fill">
              <a:extLst>
                <a:ext uri="{FF2B5EF4-FFF2-40B4-BE49-F238E27FC236}">
                  <a16:creationId xmlns:a16="http://schemas.microsoft.com/office/drawing/2014/main" id="{2E091CAC-EBEA-9B16-CEBA-544302E07A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153106" y="2970979"/>
              <a:ext cx="401814" cy="401814"/>
            </a:xfrm>
            <a:prstGeom prst="rect">
              <a:avLst/>
            </a:prstGeom>
          </p:spPr>
        </p:pic>
        <p:pic>
          <p:nvPicPr>
            <p:cNvPr id="52" name="Graphic 51" descr="Folder Search with solid fill">
              <a:extLst>
                <a:ext uri="{FF2B5EF4-FFF2-40B4-BE49-F238E27FC236}">
                  <a16:creationId xmlns:a16="http://schemas.microsoft.com/office/drawing/2014/main" id="{7A2F7C12-153A-E9CE-D47E-EF45095211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156378" y="3859130"/>
              <a:ext cx="428831" cy="428831"/>
            </a:xfrm>
            <a:prstGeom prst="rect">
              <a:avLst/>
            </a:prstGeom>
          </p:spPr>
        </p:pic>
        <p:sp>
          <p:nvSpPr>
            <p:cNvPr id="53" name="TextBox 52">
              <a:extLst>
                <a:ext uri="{FF2B5EF4-FFF2-40B4-BE49-F238E27FC236}">
                  <a16:creationId xmlns:a16="http://schemas.microsoft.com/office/drawing/2014/main" id="{AA3C57EC-6D9D-88F2-1ECC-B02308B43275}"/>
                </a:ext>
              </a:extLst>
            </p:cNvPr>
            <p:cNvSpPr txBox="1"/>
            <p:nvPr/>
          </p:nvSpPr>
          <p:spPr>
            <a:xfrm>
              <a:off x="3719071" y="3819220"/>
              <a:ext cx="1582797" cy="369332"/>
            </a:xfrm>
            <a:prstGeom prst="rect">
              <a:avLst/>
            </a:prstGeom>
            <a:noFill/>
          </p:spPr>
          <p:txBody>
            <a:bodyPr wrap="square" rtlCol="0">
              <a:spAutoFit/>
            </a:bodyPr>
            <a:lstStyle/>
            <a:p>
              <a:pPr defTabSz="913486">
                <a:defRPr/>
              </a:pPr>
              <a:r>
                <a:rPr lang="en-US" sz="900" b="1" dirty="0">
                  <a:solidFill>
                    <a:prstClr val="white"/>
                  </a:solidFill>
                  <a:latin typeface="EYInterstate Light"/>
                </a:rPr>
                <a:t>Chunking, embedding and vectorization</a:t>
              </a:r>
              <a:endParaRPr lang="en-US" sz="900" baseline="30000" dirty="0">
                <a:solidFill>
                  <a:prstClr val="white"/>
                </a:solidFill>
                <a:latin typeface="EYInterstate Light"/>
              </a:endParaRPr>
            </a:p>
          </p:txBody>
        </p:sp>
      </p:grpSp>
      <p:sp>
        <p:nvSpPr>
          <p:cNvPr id="56" name="Isosceles Triangle 55">
            <a:extLst>
              <a:ext uri="{FF2B5EF4-FFF2-40B4-BE49-F238E27FC236}">
                <a16:creationId xmlns:a16="http://schemas.microsoft.com/office/drawing/2014/main" id="{04CEECD2-98CE-F73D-29F0-B60976CC60AE}"/>
              </a:ext>
            </a:extLst>
          </p:cNvPr>
          <p:cNvSpPr/>
          <p:nvPr/>
        </p:nvSpPr>
        <p:spPr>
          <a:xfrm rot="5400000">
            <a:off x="2457966" y="3288183"/>
            <a:ext cx="1044808" cy="117503"/>
          </a:xfrm>
          <a:prstGeom prst="triangle">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943"/>
            <a:endParaRPr lang="en-US" sz="1199" dirty="0">
              <a:solidFill>
                <a:srgbClr val="2E2E38"/>
              </a:solidFill>
              <a:latin typeface="EYInterstate Light"/>
            </a:endParaRPr>
          </a:p>
        </p:txBody>
      </p:sp>
      <p:sp>
        <p:nvSpPr>
          <p:cNvPr id="57" name="Isosceles Triangle 56">
            <a:extLst>
              <a:ext uri="{FF2B5EF4-FFF2-40B4-BE49-F238E27FC236}">
                <a16:creationId xmlns:a16="http://schemas.microsoft.com/office/drawing/2014/main" id="{C8C6803B-0F86-FCAC-7D20-104146A78A27}"/>
              </a:ext>
            </a:extLst>
          </p:cNvPr>
          <p:cNvSpPr/>
          <p:nvPr/>
        </p:nvSpPr>
        <p:spPr>
          <a:xfrm rot="5400000">
            <a:off x="5166912" y="3326858"/>
            <a:ext cx="1044808" cy="117503"/>
          </a:xfrm>
          <a:prstGeom prst="triangle">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943"/>
            <a:endParaRPr lang="en-US" sz="1199" dirty="0">
              <a:solidFill>
                <a:srgbClr val="2E2E38"/>
              </a:solidFill>
              <a:latin typeface="EYInterstate Light"/>
            </a:endParaRPr>
          </a:p>
        </p:txBody>
      </p:sp>
      <p:pic>
        <p:nvPicPr>
          <p:cNvPr id="59" name="Graphic 58" descr="Document with solid fill">
            <a:extLst>
              <a:ext uri="{FF2B5EF4-FFF2-40B4-BE49-F238E27FC236}">
                <a16:creationId xmlns:a16="http://schemas.microsoft.com/office/drawing/2014/main" id="{D335F2B1-0B8F-7141-4F48-17240B1F9A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0202" y="2676110"/>
            <a:ext cx="913924" cy="913924"/>
          </a:xfrm>
          <a:prstGeom prst="rect">
            <a:avLst/>
          </a:prstGeom>
        </p:spPr>
      </p:pic>
      <p:sp>
        <p:nvSpPr>
          <p:cNvPr id="60" name="Rectangle 59">
            <a:extLst>
              <a:ext uri="{FF2B5EF4-FFF2-40B4-BE49-F238E27FC236}">
                <a16:creationId xmlns:a16="http://schemas.microsoft.com/office/drawing/2014/main" id="{7715D2A6-5988-3C4E-768D-060F60E850A1}"/>
              </a:ext>
            </a:extLst>
          </p:cNvPr>
          <p:cNvSpPr/>
          <p:nvPr/>
        </p:nvSpPr>
        <p:spPr>
          <a:xfrm>
            <a:off x="7196130" y="2644657"/>
            <a:ext cx="2839375" cy="926689"/>
          </a:xfrm>
          <a:prstGeom prst="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943"/>
            <a:endParaRPr lang="en-IN" sz="1199">
              <a:ln>
                <a:solidFill>
                  <a:prstClr val="white"/>
                </a:solidFill>
              </a:ln>
              <a:solidFill>
                <a:srgbClr val="2E2E38"/>
              </a:solidFill>
              <a:latin typeface="EYInterstate Light"/>
            </a:endParaRPr>
          </a:p>
        </p:txBody>
      </p:sp>
      <p:sp>
        <p:nvSpPr>
          <p:cNvPr id="61" name="Rectangle: Rounded Corners 60">
            <a:extLst>
              <a:ext uri="{FF2B5EF4-FFF2-40B4-BE49-F238E27FC236}">
                <a16:creationId xmlns:a16="http://schemas.microsoft.com/office/drawing/2014/main" id="{A7AF4A21-C333-8480-7BC8-4C30BD3E94FB}"/>
              </a:ext>
            </a:extLst>
          </p:cNvPr>
          <p:cNvSpPr/>
          <p:nvPr/>
        </p:nvSpPr>
        <p:spPr>
          <a:xfrm>
            <a:off x="7401402" y="2865103"/>
            <a:ext cx="1109358" cy="535939"/>
          </a:xfrm>
          <a:prstGeom prst="round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943"/>
            <a:r>
              <a:rPr lang="en-IN" sz="999" b="1" dirty="0">
                <a:solidFill>
                  <a:prstClr val="white"/>
                </a:solidFill>
                <a:latin typeface="EYInterstate Light"/>
              </a:rPr>
              <a:t>Data </a:t>
            </a:r>
          </a:p>
          <a:p>
            <a:pPr algn="ctr" defTabSz="913943"/>
            <a:r>
              <a:rPr lang="en-IN" sz="999" b="1" dirty="0">
                <a:solidFill>
                  <a:prstClr val="white"/>
                </a:solidFill>
                <a:latin typeface="EYInterstate Light"/>
              </a:rPr>
              <a:t>Ingestion</a:t>
            </a:r>
          </a:p>
        </p:txBody>
      </p:sp>
      <p:sp>
        <p:nvSpPr>
          <p:cNvPr id="62" name="Rectangle: Rounded Corners 61">
            <a:extLst>
              <a:ext uri="{FF2B5EF4-FFF2-40B4-BE49-F238E27FC236}">
                <a16:creationId xmlns:a16="http://schemas.microsoft.com/office/drawing/2014/main" id="{902F3D4C-7671-CF31-BE46-1931B607AB38}"/>
              </a:ext>
            </a:extLst>
          </p:cNvPr>
          <p:cNvSpPr/>
          <p:nvPr/>
        </p:nvSpPr>
        <p:spPr>
          <a:xfrm>
            <a:off x="8693633" y="2865103"/>
            <a:ext cx="1109358" cy="535939"/>
          </a:xfrm>
          <a:prstGeom prst="round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943"/>
            <a:r>
              <a:rPr lang="en-IN" sz="999" b="1" dirty="0">
                <a:solidFill>
                  <a:prstClr val="white"/>
                </a:solidFill>
                <a:latin typeface="EYInterstate Light"/>
              </a:rPr>
              <a:t>Model training and fine tuning</a:t>
            </a:r>
          </a:p>
        </p:txBody>
      </p:sp>
      <p:sp>
        <p:nvSpPr>
          <p:cNvPr id="63" name="Rectangle: Rounded Corners 62">
            <a:extLst>
              <a:ext uri="{FF2B5EF4-FFF2-40B4-BE49-F238E27FC236}">
                <a16:creationId xmlns:a16="http://schemas.microsoft.com/office/drawing/2014/main" id="{14288318-BABB-3ABB-A2B5-745A218146FF}"/>
              </a:ext>
            </a:extLst>
          </p:cNvPr>
          <p:cNvSpPr/>
          <p:nvPr/>
        </p:nvSpPr>
        <p:spPr>
          <a:xfrm>
            <a:off x="10423095" y="2658052"/>
            <a:ext cx="754215" cy="913294"/>
          </a:xfrm>
          <a:prstGeom prst="round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IN" sz="999" dirty="0">
                <a:solidFill>
                  <a:prstClr val="white"/>
                </a:solidFill>
                <a:latin typeface="EYInterstate Light"/>
              </a:rPr>
              <a:t>Audit Report</a:t>
            </a:r>
          </a:p>
        </p:txBody>
      </p:sp>
      <p:cxnSp>
        <p:nvCxnSpPr>
          <p:cNvPr id="64" name="Straight Arrow Connector 63">
            <a:extLst>
              <a:ext uri="{FF2B5EF4-FFF2-40B4-BE49-F238E27FC236}">
                <a16:creationId xmlns:a16="http://schemas.microsoft.com/office/drawing/2014/main" id="{BFADAAD1-2076-3505-1F26-59E2561E2A68}"/>
              </a:ext>
            </a:extLst>
          </p:cNvPr>
          <p:cNvCxnSpPr/>
          <p:nvPr/>
        </p:nvCxnSpPr>
        <p:spPr>
          <a:xfrm>
            <a:off x="6792468" y="3199230"/>
            <a:ext cx="403804" cy="0"/>
          </a:xfrm>
          <a:prstGeom prst="straightConnector1">
            <a:avLst/>
          </a:prstGeom>
          <a:ln>
            <a:solidFill>
              <a:schemeClr val="bg1"/>
            </a:solidFill>
            <a:tailEnd type="triangle"/>
          </a:ln>
        </p:spPr>
        <p:style>
          <a:lnRef idx="3">
            <a:schemeClr val="accent4"/>
          </a:lnRef>
          <a:fillRef idx="0">
            <a:schemeClr val="accent4"/>
          </a:fillRef>
          <a:effectRef idx="2">
            <a:schemeClr val="accent4"/>
          </a:effectRef>
          <a:fontRef idx="minor">
            <a:schemeClr val="tx1"/>
          </a:fontRef>
        </p:style>
      </p:cxnSp>
      <p:cxnSp>
        <p:nvCxnSpPr>
          <p:cNvPr id="65" name="Straight Arrow Connector 64">
            <a:extLst>
              <a:ext uri="{FF2B5EF4-FFF2-40B4-BE49-F238E27FC236}">
                <a16:creationId xmlns:a16="http://schemas.microsoft.com/office/drawing/2014/main" id="{C8A362CD-9D9F-D18C-A82F-5FAA9706760D}"/>
              </a:ext>
            </a:extLst>
          </p:cNvPr>
          <p:cNvCxnSpPr/>
          <p:nvPr/>
        </p:nvCxnSpPr>
        <p:spPr>
          <a:xfrm>
            <a:off x="10050291" y="3199230"/>
            <a:ext cx="403804" cy="0"/>
          </a:xfrm>
          <a:prstGeom prst="straightConnector1">
            <a:avLst/>
          </a:prstGeom>
          <a:ln>
            <a:solidFill>
              <a:schemeClr val="bg1"/>
            </a:solidFill>
            <a:tailEnd type="triangle"/>
          </a:ln>
        </p:spPr>
        <p:style>
          <a:lnRef idx="3">
            <a:schemeClr val="accent4"/>
          </a:lnRef>
          <a:fillRef idx="0">
            <a:schemeClr val="accent4"/>
          </a:fillRef>
          <a:effectRef idx="2">
            <a:schemeClr val="accent4"/>
          </a:effectRef>
          <a:fontRef idx="minor">
            <a:schemeClr val="tx1"/>
          </a:fontRef>
        </p:style>
      </p:cxnSp>
      <p:cxnSp>
        <p:nvCxnSpPr>
          <p:cNvPr id="66" name="Connector: Elbow 65">
            <a:extLst>
              <a:ext uri="{FF2B5EF4-FFF2-40B4-BE49-F238E27FC236}">
                <a16:creationId xmlns:a16="http://schemas.microsoft.com/office/drawing/2014/main" id="{766E70BF-8A12-8C91-93C6-DA437E88E114}"/>
              </a:ext>
            </a:extLst>
          </p:cNvPr>
          <p:cNvCxnSpPr>
            <a:cxnSpLocks/>
          </p:cNvCxnSpPr>
          <p:nvPr/>
        </p:nvCxnSpPr>
        <p:spPr>
          <a:xfrm rot="5400000">
            <a:off x="9691577" y="2495589"/>
            <a:ext cx="12693" cy="2151518"/>
          </a:xfrm>
          <a:prstGeom prst="bentConnector3">
            <a:avLst>
              <a:gd name="adj1" fmla="val 1800000"/>
            </a:avLst>
          </a:prstGeom>
          <a:ln>
            <a:solidFill>
              <a:schemeClr val="bg1"/>
            </a:solidFill>
            <a:tailEnd type="triangle"/>
          </a:ln>
        </p:spPr>
        <p:style>
          <a:lnRef idx="3">
            <a:schemeClr val="accent4"/>
          </a:lnRef>
          <a:fillRef idx="0">
            <a:schemeClr val="accent4"/>
          </a:fillRef>
          <a:effectRef idx="2">
            <a:schemeClr val="accent4"/>
          </a:effectRef>
          <a:fontRef idx="minor">
            <a:schemeClr val="tx1"/>
          </a:fontRef>
        </p:style>
      </p:cxnSp>
      <p:sp>
        <p:nvSpPr>
          <p:cNvPr id="67" name="TextBox 66">
            <a:extLst>
              <a:ext uri="{FF2B5EF4-FFF2-40B4-BE49-F238E27FC236}">
                <a16:creationId xmlns:a16="http://schemas.microsoft.com/office/drawing/2014/main" id="{FA9336E0-78A6-E2CB-F256-73745206EA38}"/>
              </a:ext>
            </a:extLst>
          </p:cNvPr>
          <p:cNvSpPr txBox="1"/>
          <p:nvPr/>
        </p:nvSpPr>
        <p:spPr>
          <a:xfrm>
            <a:off x="6045925" y="3605287"/>
            <a:ext cx="943006" cy="691176"/>
          </a:xfrm>
          <a:prstGeom prst="rect">
            <a:avLst/>
          </a:prstGeom>
          <a:noFill/>
        </p:spPr>
        <p:txBody>
          <a:bodyPr wrap="square" lIns="0" tIns="36557" rIns="0" bIns="0" rtlCol="0">
            <a:spAutoFit/>
          </a:bodyPr>
          <a:lstStyle/>
          <a:p>
            <a:pPr algn="ctr" defTabSz="913943">
              <a:lnSpc>
                <a:spcPct val="85000"/>
              </a:lnSpc>
              <a:spcAft>
                <a:spcPts val="600"/>
              </a:spcAft>
              <a:buClr>
                <a:srgbClr val="27ACAA"/>
              </a:buClr>
              <a:buSzPct val="70000"/>
            </a:pPr>
            <a:r>
              <a:rPr lang="en-IN" sz="999" dirty="0">
                <a:solidFill>
                  <a:prstClr val="white"/>
                </a:solidFill>
                <a:latin typeface="EYInterstate Light"/>
              </a:rPr>
              <a:t>RAG Pipeline comprising of Scope letter, working papers, audit memo, RCM</a:t>
            </a:r>
          </a:p>
        </p:txBody>
      </p:sp>
      <p:sp>
        <p:nvSpPr>
          <p:cNvPr id="68" name="TextBox 67">
            <a:extLst>
              <a:ext uri="{FF2B5EF4-FFF2-40B4-BE49-F238E27FC236}">
                <a16:creationId xmlns:a16="http://schemas.microsoft.com/office/drawing/2014/main" id="{6DA7829C-4002-7D4E-F5F2-324800614951}"/>
              </a:ext>
            </a:extLst>
          </p:cNvPr>
          <p:cNvSpPr txBox="1"/>
          <p:nvPr/>
        </p:nvSpPr>
        <p:spPr>
          <a:xfrm>
            <a:off x="7469113" y="2522577"/>
            <a:ext cx="2293410" cy="193798"/>
          </a:xfrm>
          <a:prstGeom prst="rect">
            <a:avLst/>
          </a:prstGeom>
          <a:solidFill>
            <a:schemeClr val="bg2">
              <a:lumMod val="65000"/>
              <a:lumOff val="35000"/>
            </a:schemeClr>
          </a:solidFill>
          <a:ln>
            <a:solidFill>
              <a:schemeClr val="accent3"/>
            </a:solidFill>
          </a:ln>
        </p:spPr>
        <p:txBody>
          <a:bodyPr wrap="square" lIns="0" tIns="36557" rIns="0" bIns="0" rtlCol="0">
            <a:spAutoFit/>
          </a:bodyPr>
          <a:lstStyle/>
          <a:p>
            <a:pPr algn="ctr" defTabSz="913943">
              <a:lnSpc>
                <a:spcPct val="85000"/>
              </a:lnSpc>
              <a:spcAft>
                <a:spcPts val="600"/>
              </a:spcAft>
              <a:buClr>
                <a:srgbClr val="27ACAA"/>
              </a:buClr>
              <a:buSzPct val="70000"/>
            </a:pPr>
            <a:r>
              <a:rPr lang="en-IN" sz="1199" b="1" dirty="0">
                <a:solidFill>
                  <a:prstClr val="white"/>
                </a:solidFill>
                <a:latin typeface="EYInterstate Light"/>
              </a:rPr>
              <a:t>Generative AI</a:t>
            </a:r>
          </a:p>
        </p:txBody>
      </p:sp>
      <p:sp>
        <p:nvSpPr>
          <p:cNvPr id="69" name="Rectangle 68">
            <a:extLst>
              <a:ext uri="{FF2B5EF4-FFF2-40B4-BE49-F238E27FC236}">
                <a16:creationId xmlns:a16="http://schemas.microsoft.com/office/drawing/2014/main" id="{A57E76C6-9957-9F8F-50A7-7B39EB525B77}"/>
              </a:ext>
            </a:extLst>
          </p:cNvPr>
          <p:cNvSpPr/>
          <p:nvPr/>
        </p:nvSpPr>
        <p:spPr>
          <a:xfrm>
            <a:off x="7095134" y="3908014"/>
            <a:ext cx="4082177" cy="37846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943"/>
            <a:r>
              <a:rPr lang="en-IN" sz="999" dirty="0">
                <a:ln>
                  <a:solidFill>
                    <a:prstClr val="white"/>
                  </a:solidFill>
                </a:ln>
                <a:solidFill>
                  <a:srgbClr val="2E2E38"/>
                </a:solidFill>
                <a:latin typeface="EYInterstate Light"/>
              </a:rPr>
              <a:t>Indexing &amp; vectorization of uploaded docs, Hyper-parameter tuning of foundation LLM , prompt engineering  to get output agent</a:t>
            </a:r>
          </a:p>
        </p:txBody>
      </p:sp>
      <p:sp>
        <p:nvSpPr>
          <p:cNvPr id="70" name="TextBox 69">
            <a:extLst>
              <a:ext uri="{FF2B5EF4-FFF2-40B4-BE49-F238E27FC236}">
                <a16:creationId xmlns:a16="http://schemas.microsoft.com/office/drawing/2014/main" id="{906C4BE8-8DB9-E9FD-9EDD-46127D819E87}"/>
              </a:ext>
            </a:extLst>
          </p:cNvPr>
          <p:cNvSpPr txBox="1"/>
          <p:nvPr/>
        </p:nvSpPr>
        <p:spPr>
          <a:xfrm>
            <a:off x="518872" y="4751609"/>
            <a:ext cx="2222567" cy="707005"/>
          </a:xfrm>
          <a:prstGeom prst="rect">
            <a:avLst/>
          </a:prstGeom>
          <a:noFill/>
        </p:spPr>
        <p:txBody>
          <a:bodyPr wrap="square" rtlCol="0">
            <a:spAutoFit/>
          </a:bodyPr>
          <a:lstStyle/>
          <a:p>
            <a:pPr algn="ctr" defTabSz="913486">
              <a:defRPr/>
            </a:pPr>
            <a:r>
              <a:rPr lang="en-US" sz="999" dirty="0">
                <a:solidFill>
                  <a:prstClr val="white"/>
                </a:solidFill>
                <a:latin typeface="EYInterstate Light"/>
              </a:rPr>
              <a:t>Identify various sources of underlying data and align each section to respective  underlying data in collaboration with the auditor</a:t>
            </a:r>
          </a:p>
        </p:txBody>
      </p:sp>
      <p:sp>
        <p:nvSpPr>
          <p:cNvPr id="72" name="Rectangle 71">
            <a:extLst>
              <a:ext uri="{FF2B5EF4-FFF2-40B4-BE49-F238E27FC236}">
                <a16:creationId xmlns:a16="http://schemas.microsoft.com/office/drawing/2014/main" id="{3E72E290-2BDD-408C-3F26-B968D680CD9E}"/>
              </a:ext>
            </a:extLst>
          </p:cNvPr>
          <p:cNvSpPr/>
          <p:nvPr/>
        </p:nvSpPr>
        <p:spPr>
          <a:xfrm>
            <a:off x="597639" y="981714"/>
            <a:ext cx="10892573" cy="19081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13943"/>
            <a:r>
              <a:rPr lang="en-IN" sz="1049" dirty="0">
                <a:solidFill>
                  <a:prstClr val="white"/>
                </a:solidFill>
                <a:latin typeface="EYInterstate Light"/>
              </a:rPr>
              <a:t>This use case is to automate the generation of each section of an audit report using various data sources like Scope Document, issue documentation, work paper conclusions and action plans. The solution as laid out below shows a high-level view of the data sourcing, data preparation and the model build and validation phases using LLMs</a:t>
            </a:r>
          </a:p>
        </p:txBody>
      </p:sp>
      <p:sp>
        <p:nvSpPr>
          <p:cNvPr id="74" name="TextBox 73">
            <a:extLst>
              <a:ext uri="{FF2B5EF4-FFF2-40B4-BE49-F238E27FC236}">
                <a16:creationId xmlns:a16="http://schemas.microsoft.com/office/drawing/2014/main" id="{C5A5BECC-DA4E-76BB-15A5-BBF243FBBD52}"/>
              </a:ext>
            </a:extLst>
          </p:cNvPr>
          <p:cNvSpPr txBox="1"/>
          <p:nvPr/>
        </p:nvSpPr>
        <p:spPr>
          <a:xfrm>
            <a:off x="6096677" y="4755691"/>
            <a:ext cx="5338524" cy="553325"/>
          </a:xfrm>
          <a:prstGeom prst="rect">
            <a:avLst/>
          </a:prstGeom>
          <a:noFill/>
        </p:spPr>
        <p:txBody>
          <a:bodyPr wrap="square" rtlCol="0">
            <a:spAutoFit/>
          </a:bodyPr>
          <a:lstStyle/>
          <a:p>
            <a:pPr algn="ctr" defTabSz="913486">
              <a:defRPr/>
            </a:pPr>
            <a:r>
              <a:rPr lang="en-US" sz="999" dirty="0">
                <a:solidFill>
                  <a:prstClr val="white"/>
                </a:solidFill>
                <a:latin typeface="EYInterstate Light"/>
              </a:rPr>
              <a:t>Generate a RAG pipeline and optimize prompts to create each section of the audit report. The results are verified and validated with key stakeholders and their feedback is incorporated in an iterative manner along with hyper-parameter tuning to improve the accuracy of the model</a:t>
            </a:r>
          </a:p>
        </p:txBody>
      </p:sp>
      <p:sp>
        <p:nvSpPr>
          <p:cNvPr id="9" name="TextBox 8">
            <a:extLst>
              <a:ext uri="{FF2B5EF4-FFF2-40B4-BE49-F238E27FC236}">
                <a16:creationId xmlns:a16="http://schemas.microsoft.com/office/drawing/2014/main" id="{38CF2935-8A71-15DB-81DD-5359B43279E2}"/>
              </a:ext>
            </a:extLst>
          </p:cNvPr>
          <p:cNvSpPr txBox="1"/>
          <p:nvPr/>
        </p:nvSpPr>
        <p:spPr>
          <a:xfrm>
            <a:off x="3087546" y="4751608"/>
            <a:ext cx="2222567" cy="1015134"/>
          </a:xfrm>
          <a:prstGeom prst="rect">
            <a:avLst/>
          </a:prstGeom>
          <a:noFill/>
        </p:spPr>
        <p:txBody>
          <a:bodyPr wrap="square" rtlCol="0">
            <a:spAutoFit/>
          </a:bodyPr>
          <a:lstStyle/>
          <a:p>
            <a:pPr algn="ctr" defTabSz="913486">
              <a:defRPr/>
            </a:pPr>
            <a:r>
              <a:rPr lang="en-US" sz="999" dirty="0">
                <a:solidFill>
                  <a:prstClr val="white"/>
                </a:solidFill>
                <a:latin typeface="EYInterstate Light"/>
              </a:rPr>
              <a:t>Ingest and prepare the data to be fed into the model. This includes various steps like normalization, chunking the data, create embeddings and store them in a knowledge base for quick retrieval</a:t>
            </a:r>
          </a:p>
        </p:txBody>
      </p:sp>
    </p:spTree>
    <p:extLst>
      <p:ext uri="{BB962C8B-B14F-4D97-AF65-F5344CB8AC3E}">
        <p14:creationId xmlns:p14="http://schemas.microsoft.com/office/powerpoint/2010/main" val="1173564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7FBE-8E92-7320-A3B4-7809EA1FCC0C}"/>
              </a:ext>
            </a:extLst>
          </p:cNvPr>
          <p:cNvSpPr>
            <a:spLocks noGrp="1"/>
          </p:cNvSpPr>
          <p:nvPr>
            <p:ph type="title"/>
          </p:nvPr>
        </p:nvSpPr>
        <p:spPr/>
        <p:txBody>
          <a:bodyPr/>
          <a:lstStyle/>
          <a:p>
            <a:r>
              <a:rPr lang="en-US"/>
              <a:t>Audit </a:t>
            </a:r>
            <a:r>
              <a:rPr lang="en-US" dirty="0"/>
              <a:t>report drafter - Data requirements mapping</a:t>
            </a:r>
          </a:p>
        </p:txBody>
      </p:sp>
      <p:sp>
        <p:nvSpPr>
          <p:cNvPr id="3" name="Date Placeholder 2">
            <a:extLst>
              <a:ext uri="{FF2B5EF4-FFF2-40B4-BE49-F238E27FC236}">
                <a16:creationId xmlns:a16="http://schemas.microsoft.com/office/drawing/2014/main" id="{4886CC44-3C28-749E-150D-D76A9CA52190}"/>
              </a:ext>
            </a:extLst>
          </p:cNvPr>
          <p:cNvSpPr>
            <a:spLocks noGrp="1"/>
          </p:cNvSpPr>
          <p:nvPr>
            <p:ph type="dt" sz="half" idx="10"/>
          </p:nvPr>
        </p:nvSpPr>
        <p:spPr/>
        <p:txBody>
          <a:bodyPr/>
          <a:lstStyle/>
          <a:p>
            <a:fld id="{97B14021-CB4E-4A4F-8709-D33FAB29C8FB}" type="datetime3">
              <a:rPr lang="en-US">
                <a:solidFill>
                  <a:prstClr val="white"/>
                </a:solidFill>
              </a:rPr>
              <a:pPr/>
              <a:t>7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08ED6733-B338-42CF-2EB1-D76DEEDD981A}"/>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7042ACD5-E9F5-FAF3-82A5-BD3122ED0639}"/>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2</a:t>
            </a:fld>
            <a:endParaRPr lang="en-IN" dirty="0">
              <a:solidFill>
                <a:prstClr val="white"/>
              </a:solidFill>
            </a:endParaRPr>
          </a:p>
        </p:txBody>
      </p:sp>
      <p:sp>
        <p:nvSpPr>
          <p:cNvPr id="10" name="Rectangle 9">
            <a:extLst>
              <a:ext uri="{FF2B5EF4-FFF2-40B4-BE49-F238E27FC236}">
                <a16:creationId xmlns:a16="http://schemas.microsoft.com/office/drawing/2014/main" id="{54D396D8-5788-3461-345A-CB96BA6D8B19}"/>
              </a:ext>
            </a:extLst>
          </p:cNvPr>
          <p:cNvSpPr/>
          <p:nvPr/>
        </p:nvSpPr>
        <p:spPr>
          <a:xfrm>
            <a:off x="5579837" y="2240330"/>
            <a:ext cx="2790744" cy="244422"/>
          </a:xfrm>
          <a:prstGeom prst="rect">
            <a:avLst/>
          </a:prstGeom>
          <a:solidFill>
            <a:srgbClr val="0070C0"/>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prstClr val="white"/>
                </a:solidFill>
                <a:latin typeface="EYInterstate Light"/>
              </a:rPr>
              <a:t>Audit Opinion</a:t>
            </a:r>
          </a:p>
        </p:txBody>
      </p:sp>
      <p:sp>
        <p:nvSpPr>
          <p:cNvPr id="11" name="Rectangle 10">
            <a:extLst>
              <a:ext uri="{FF2B5EF4-FFF2-40B4-BE49-F238E27FC236}">
                <a16:creationId xmlns:a16="http://schemas.microsoft.com/office/drawing/2014/main" id="{3CE433DB-FAAF-21D9-74FA-852A0DDF7957}"/>
              </a:ext>
            </a:extLst>
          </p:cNvPr>
          <p:cNvSpPr/>
          <p:nvPr/>
        </p:nvSpPr>
        <p:spPr>
          <a:xfrm>
            <a:off x="5579837" y="2637073"/>
            <a:ext cx="2790744" cy="244422"/>
          </a:xfrm>
          <a:prstGeom prst="rect">
            <a:avLst/>
          </a:prstGeom>
          <a:solidFill>
            <a:srgbClr val="0070C0"/>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prstClr val="white"/>
                </a:solidFill>
                <a:latin typeface="EYInterstate Light"/>
              </a:rPr>
              <a:t>Overall Rating Rationale</a:t>
            </a:r>
          </a:p>
        </p:txBody>
      </p:sp>
      <p:sp>
        <p:nvSpPr>
          <p:cNvPr id="12" name="Rectangle 11">
            <a:extLst>
              <a:ext uri="{FF2B5EF4-FFF2-40B4-BE49-F238E27FC236}">
                <a16:creationId xmlns:a16="http://schemas.microsoft.com/office/drawing/2014/main" id="{47A9BE0F-B32B-6DC7-8C20-E74D4406E918}"/>
              </a:ext>
            </a:extLst>
          </p:cNvPr>
          <p:cNvSpPr/>
          <p:nvPr/>
        </p:nvSpPr>
        <p:spPr>
          <a:xfrm>
            <a:off x="5579837" y="3033815"/>
            <a:ext cx="2790744" cy="244422"/>
          </a:xfrm>
          <a:prstGeom prst="rect">
            <a:avLst/>
          </a:prstGeom>
          <a:solidFill>
            <a:srgbClr val="0070C0"/>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prstClr val="white"/>
                </a:solidFill>
                <a:latin typeface="EYInterstate Light"/>
              </a:rPr>
              <a:t>Scope</a:t>
            </a:r>
          </a:p>
        </p:txBody>
      </p:sp>
      <p:sp>
        <p:nvSpPr>
          <p:cNvPr id="13" name="Rectangle 12">
            <a:extLst>
              <a:ext uri="{FF2B5EF4-FFF2-40B4-BE49-F238E27FC236}">
                <a16:creationId xmlns:a16="http://schemas.microsoft.com/office/drawing/2014/main" id="{219640AE-FC67-226E-A8CD-FF76D52EA8CD}"/>
              </a:ext>
            </a:extLst>
          </p:cNvPr>
          <p:cNvSpPr/>
          <p:nvPr/>
        </p:nvSpPr>
        <p:spPr>
          <a:xfrm>
            <a:off x="5579837" y="3430558"/>
            <a:ext cx="2790744" cy="244422"/>
          </a:xfrm>
          <a:prstGeom prst="rect">
            <a:avLst/>
          </a:prstGeom>
          <a:solidFill>
            <a:srgbClr val="0070C0"/>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prstClr val="white"/>
                </a:solidFill>
                <a:latin typeface="EYInterstate Light"/>
              </a:rPr>
              <a:t>Scope Exclusion</a:t>
            </a:r>
          </a:p>
        </p:txBody>
      </p:sp>
      <p:sp>
        <p:nvSpPr>
          <p:cNvPr id="14" name="Rectangle 13">
            <a:extLst>
              <a:ext uri="{FF2B5EF4-FFF2-40B4-BE49-F238E27FC236}">
                <a16:creationId xmlns:a16="http://schemas.microsoft.com/office/drawing/2014/main" id="{67E18DE7-4C66-93EA-1170-B145ABDB9538}"/>
              </a:ext>
            </a:extLst>
          </p:cNvPr>
          <p:cNvSpPr/>
          <p:nvPr/>
        </p:nvSpPr>
        <p:spPr>
          <a:xfrm>
            <a:off x="5579837" y="3827300"/>
            <a:ext cx="2790744" cy="244422"/>
          </a:xfrm>
          <a:prstGeom prst="rect">
            <a:avLst/>
          </a:prstGeom>
          <a:solidFill>
            <a:srgbClr val="0070C0"/>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prstClr val="white"/>
                </a:solidFill>
                <a:latin typeface="EYInterstate Light"/>
              </a:rPr>
              <a:t>Issue Description</a:t>
            </a:r>
          </a:p>
        </p:txBody>
      </p:sp>
      <p:sp>
        <p:nvSpPr>
          <p:cNvPr id="15" name="Rectangle 14">
            <a:extLst>
              <a:ext uri="{FF2B5EF4-FFF2-40B4-BE49-F238E27FC236}">
                <a16:creationId xmlns:a16="http://schemas.microsoft.com/office/drawing/2014/main" id="{8DDF3361-453A-A4AF-6960-043CB305E52C}"/>
              </a:ext>
            </a:extLst>
          </p:cNvPr>
          <p:cNvSpPr/>
          <p:nvPr/>
        </p:nvSpPr>
        <p:spPr>
          <a:xfrm>
            <a:off x="5579837" y="4224042"/>
            <a:ext cx="2790744" cy="244422"/>
          </a:xfrm>
          <a:prstGeom prst="rect">
            <a:avLst/>
          </a:prstGeom>
          <a:solidFill>
            <a:srgbClr val="0070C0"/>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prstClr val="white"/>
                </a:solidFill>
                <a:latin typeface="EYInterstate Light"/>
              </a:rPr>
              <a:t>Issue details</a:t>
            </a:r>
          </a:p>
        </p:txBody>
      </p:sp>
      <p:sp>
        <p:nvSpPr>
          <p:cNvPr id="16" name="Rectangle 15">
            <a:extLst>
              <a:ext uri="{FF2B5EF4-FFF2-40B4-BE49-F238E27FC236}">
                <a16:creationId xmlns:a16="http://schemas.microsoft.com/office/drawing/2014/main" id="{A2BB7588-8161-77D1-957C-33C1F89C9286}"/>
              </a:ext>
            </a:extLst>
          </p:cNvPr>
          <p:cNvSpPr/>
          <p:nvPr/>
        </p:nvSpPr>
        <p:spPr>
          <a:xfrm>
            <a:off x="5579837" y="4620785"/>
            <a:ext cx="2790744" cy="244422"/>
          </a:xfrm>
          <a:prstGeom prst="rect">
            <a:avLst/>
          </a:prstGeom>
          <a:solidFill>
            <a:srgbClr val="0070C0"/>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prstClr val="white"/>
                </a:solidFill>
                <a:latin typeface="EYInterstate Light"/>
              </a:rPr>
              <a:t>Root Cause Explanation</a:t>
            </a:r>
          </a:p>
        </p:txBody>
      </p:sp>
      <p:sp>
        <p:nvSpPr>
          <p:cNvPr id="17" name="Rectangle 16">
            <a:extLst>
              <a:ext uri="{FF2B5EF4-FFF2-40B4-BE49-F238E27FC236}">
                <a16:creationId xmlns:a16="http://schemas.microsoft.com/office/drawing/2014/main" id="{A297914D-5352-131A-25A0-501096C96DCA}"/>
              </a:ext>
            </a:extLst>
          </p:cNvPr>
          <p:cNvSpPr/>
          <p:nvPr/>
        </p:nvSpPr>
        <p:spPr>
          <a:xfrm>
            <a:off x="5579837" y="5017527"/>
            <a:ext cx="2790744" cy="244422"/>
          </a:xfrm>
          <a:prstGeom prst="rect">
            <a:avLst/>
          </a:prstGeom>
          <a:solidFill>
            <a:srgbClr val="0070C0"/>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prstClr val="white"/>
                </a:solidFill>
                <a:latin typeface="EYInterstate Light"/>
              </a:rPr>
              <a:t>Issue - Rating Rationale</a:t>
            </a:r>
          </a:p>
        </p:txBody>
      </p:sp>
      <p:sp>
        <p:nvSpPr>
          <p:cNvPr id="18" name="Rectangle 17">
            <a:extLst>
              <a:ext uri="{FF2B5EF4-FFF2-40B4-BE49-F238E27FC236}">
                <a16:creationId xmlns:a16="http://schemas.microsoft.com/office/drawing/2014/main" id="{BD469C98-7C30-0FDE-DB41-3F677FC60341}"/>
              </a:ext>
            </a:extLst>
          </p:cNvPr>
          <p:cNvSpPr/>
          <p:nvPr/>
        </p:nvSpPr>
        <p:spPr>
          <a:xfrm>
            <a:off x="5579837" y="5414269"/>
            <a:ext cx="2790744" cy="244422"/>
          </a:xfrm>
          <a:prstGeom prst="rect">
            <a:avLst/>
          </a:prstGeom>
          <a:solidFill>
            <a:srgbClr val="0070C0"/>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prstClr val="white"/>
                </a:solidFill>
                <a:latin typeface="EYInterstate Light"/>
              </a:rPr>
              <a:t>Action Plan</a:t>
            </a:r>
          </a:p>
        </p:txBody>
      </p:sp>
      <p:sp>
        <p:nvSpPr>
          <p:cNvPr id="20" name="Rectangle 19">
            <a:extLst>
              <a:ext uri="{FF2B5EF4-FFF2-40B4-BE49-F238E27FC236}">
                <a16:creationId xmlns:a16="http://schemas.microsoft.com/office/drawing/2014/main" id="{BCA8AD01-4066-F6CC-B30A-26E990A2FBC9}"/>
              </a:ext>
            </a:extLst>
          </p:cNvPr>
          <p:cNvSpPr/>
          <p:nvPr/>
        </p:nvSpPr>
        <p:spPr>
          <a:xfrm>
            <a:off x="8852281" y="2240330"/>
            <a:ext cx="2790744" cy="244422"/>
          </a:xfrm>
          <a:prstGeom prst="rect">
            <a:avLst/>
          </a:prstGeom>
          <a:solidFill>
            <a:schemeClr val="tx1">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srgbClr val="000000">
                    <a:lumMod val="85000"/>
                    <a:lumOff val="15000"/>
                  </a:srgbClr>
                </a:solidFill>
                <a:latin typeface="EYInterstate Light"/>
              </a:rPr>
              <a:t> Workpapers, Issue draft*</a:t>
            </a:r>
          </a:p>
        </p:txBody>
      </p:sp>
      <p:sp>
        <p:nvSpPr>
          <p:cNvPr id="21" name="Rectangle 20">
            <a:extLst>
              <a:ext uri="{FF2B5EF4-FFF2-40B4-BE49-F238E27FC236}">
                <a16:creationId xmlns:a16="http://schemas.microsoft.com/office/drawing/2014/main" id="{8BC8AF8D-C8B0-4967-7FAE-23903BC48828}"/>
              </a:ext>
            </a:extLst>
          </p:cNvPr>
          <p:cNvSpPr/>
          <p:nvPr/>
        </p:nvSpPr>
        <p:spPr>
          <a:xfrm>
            <a:off x="8852281" y="2637073"/>
            <a:ext cx="2790744" cy="244422"/>
          </a:xfrm>
          <a:prstGeom prst="rect">
            <a:avLst/>
          </a:prstGeom>
          <a:solidFill>
            <a:schemeClr val="tx1">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srgbClr val="000000">
                    <a:lumMod val="85000"/>
                    <a:lumOff val="15000"/>
                  </a:srgbClr>
                </a:solidFill>
                <a:latin typeface="EYInterstate Light"/>
              </a:rPr>
              <a:t> Workpapers, Issue draft*</a:t>
            </a:r>
          </a:p>
        </p:txBody>
      </p:sp>
      <p:sp>
        <p:nvSpPr>
          <p:cNvPr id="23" name="Rectangle 22">
            <a:extLst>
              <a:ext uri="{FF2B5EF4-FFF2-40B4-BE49-F238E27FC236}">
                <a16:creationId xmlns:a16="http://schemas.microsoft.com/office/drawing/2014/main" id="{C591D480-8D77-8C1C-808D-2BF153263FC8}"/>
              </a:ext>
            </a:extLst>
          </p:cNvPr>
          <p:cNvSpPr/>
          <p:nvPr/>
        </p:nvSpPr>
        <p:spPr>
          <a:xfrm>
            <a:off x="8852281" y="3033815"/>
            <a:ext cx="2790744" cy="244422"/>
          </a:xfrm>
          <a:prstGeom prst="rect">
            <a:avLst/>
          </a:prstGeom>
          <a:solidFill>
            <a:schemeClr val="tx1">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srgbClr val="000000">
                    <a:lumMod val="85000"/>
                    <a:lumOff val="15000"/>
                  </a:srgbClr>
                </a:solidFill>
                <a:latin typeface="EYInterstate Light"/>
              </a:rPr>
              <a:t>Project Scope Document</a:t>
            </a:r>
          </a:p>
        </p:txBody>
      </p:sp>
      <p:sp>
        <p:nvSpPr>
          <p:cNvPr id="24" name="Rectangle 23">
            <a:extLst>
              <a:ext uri="{FF2B5EF4-FFF2-40B4-BE49-F238E27FC236}">
                <a16:creationId xmlns:a16="http://schemas.microsoft.com/office/drawing/2014/main" id="{5A124F38-0D31-5474-1479-CC64CDE6CBA6}"/>
              </a:ext>
            </a:extLst>
          </p:cNvPr>
          <p:cNvSpPr/>
          <p:nvPr/>
        </p:nvSpPr>
        <p:spPr>
          <a:xfrm>
            <a:off x="8852281" y="3430558"/>
            <a:ext cx="2790744" cy="244422"/>
          </a:xfrm>
          <a:prstGeom prst="rect">
            <a:avLst/>
          </a:prstGeom>
          <a:solidFill>
            <a:schemeClr val="tx1">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srgbClr val="000000">
                    <a:lumMod val="85000"/>
                    <a:lumOff val="15000"/>
                  </a:srgbClr>
                </a:solidFill>
                <a:latin typeface="EYInterstate Light"/>
              </a:rPr>
              <a:t>Project Scope Document</a:t>
            </a:r>
          </a:p>
        </p:txBody>
      </p:sp>
      <p:sp>
        <p:nvSpPr>
          <p:cNvPr id="25" name="Rectangle 24">
            <a:extLst>
              <a:ext uri="{FF2B5EF4-FFF2-40B4-BE49-F238E27FC236}">
                <a16:creationId xmlns:a16="http://schemas.microsoft.com/office/drawing/2014/main" id="{F1278FA8-4746-CAF6-CAD1-B112125FF557}"/>
              </a:ext>
            </a:extLst>
          </p:cNvPr>
          <p:cNvSpPr/>
          <p:nvPr/>
        </p:nvSpPr>
        <p:spPr>
          <a:xfrm>
            <a:off x="8852281" y="3827300"/>
            <a:ext cx="2790744" cy="244422"/>
          </a:xfrm>
          <a:prstGeom prst="rect">
            <a:avLst/>
          </a:prstGeom>
          <a:solidFill>
            <a:schemeClr val="tx1">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srgbClr val="000000">
                    <a:lumMod val="85000"/>
                    <a:lumOff val="15000"/>
                  </a:srgbClr>
                </a:solidFill>
                <a:latin typeface="EYInterstate Light"/>
              </a:rPr>
              <a:t>Issue Draft</a:t>
            </a:r>
          </a:p>
        </p:txBody>
      </p:sp>
      <p:sp>
        <p:nvSpPr>
          <p:cNvPr id="26" name="Rectangle 25">
            <a:extLst>
              <a:ext uri="{FF2B5EF4-FFF2-40B4-BE49-F238E27FC236}">
                <a16:creationId xmlns:a16="http://schemas.microsoft.com/office/drawing/2014/main" id="{FAE3F000-9A44-6819-D204-8DD71F17B70A}"/>
              </a:ext>
            </a:extLst>
          </p:cNvPr>
          <p:cNvSpPr/>
          <p:nvPr/>
        </p:nvSpPr>
        <p:spPr>
          <a:xfrm>
            <a:off x="8852281" y="4224042"/>
            <a:ext cx="2790744" cy="244422"/>
          </a:xfrm>
          <a:prstGeom prst="rect">
            <a:avLst/>
          </a:prstGeom>
          <a:solidFill>
            <a:schemeClr val="tx1">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srgbClr val="000000">
                    <a:lumMod val="85000"/>
                    <a:lumOff val="15000"/>
                  </a:srgbClr>
                </a:solidFill>
                <a:latin typeface="EYInterstate Light"/>
              </a:rPr>
              <a:t>Issue Draft</a:t>
            </a:r>
          </a:p>
        </p:txBody>
      </p:sp>
      <p:sp>
        <p:nvSpPr>
          <p:cNvPr id="27" name="Rectangle 26">
            <a:extLst>
              <a:ext uri="{FF2B5EF4-FFF2-40B4-BE49-F238E27FC236}">
                <a16:creationId xmlns:a16="http://schemas.microsoft.com/office/drawing/2014/main" id="{CAD608CF-9FDD-8F8C-397E-A2EAE39161E1}"/>
              </a:ext>
            </a:extLst>
          </p:cNvPr>
          <p:cNvSpPr/>
          <p:nvPr/>
        </p:nvSpPr>
        <p:spPr>
          <a:xfrm>
            <a:off x="8852281" y="4620785"/>
            <a:ext cx="2790744" cy="244422"/>
          </a:xfrm>
          <a:prstGeom prst="rect">
            <a:avLst/>
          </a:prstGeom>
          <a:solidFill>
            <a:schemeClr val="tx1">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srgbClr val="000000">
                    <a:lumMod val="85000"/>
                    <a:lumOff val="15000"/>
                  </a:srgbClr>
                </a:solidFill>
                <a:latin typeface="EYInterstate Light"/>
              </a:rPr>
              <a:t>Issue Draft</a:t>
            </a:r>
          </a:p>
        </p:txBody>
      </p:sp>
      <p:sp>
        <p:nvSpPr>
          <p:cNvPr id="28" name="Rectangle 27">
            <a:extLst>
              <a:ext uri="{FF2B5EF4-FFF2-40B4-BE49-F238E27FC236}">
                <a16:creationId xmlns:a16="http://schemas.microsoft.com/office/drawing/2014/main" id="{77A6D1E0-E03B-A5A6-BD93-966ADDC75FA3}"/>
              </a:ext>
            </a:extLst>
          </p:cNvPr>
          <p:cNvSpPr/>
          <p:nvPr/>
        </p:nvSpPr>
        <p:spPr>
          <a:xfrm>
            <a:off x="8852281" y="5017527"/>
            <a:ext cx="2790744" cy="244422"/>
          </a:xfrm>
          <a:prstGeom prst="rect">
            <a:avLst/>
          </a:prstGeom>
          <a:solidFill>
            <a:schemeClr val="tx1">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srgbClr val="000000">
                    <a:lumMod val="85000"/>
                    <a:lumOff val="15000"/>
                  </a:srgbClr>
                </a:solidFill>
                <a:latin typeface="EYInterstate Light"/>
              </a:rPr>
              <a:t>Issue Draft</a:t>
            </a:r>
          </a:p>
        </p:txBody>
      </p:sp>
      <p:sp>
        <p:nvSpPr>
          <p:cNvPr id="29" name="Rectangle 28">
            <a:extLst>
              <a:ext uri="{FF2B5EF4-FFF2-40B4-BE49-F238E27FC236}">
                <a16:creationId xmlns:a16="http://schemas.microsoft.com/office/drawing/2014/main" id="{B14EAEA0-0029-B8FE-3035-968B9F310FF5}"/>
              </a:ext>
            </a:extLst>
          </p:cNvPr>
          <p:cNvSpPr/>
          <p:nvPr/>
        </p:nvSpPr>
        <p:spPr>
          <a:xfrm>
            <a:off x="8852281" y="5414269"/>
            <a:ext cx="2790744" cy="244422"/>
          </a:xfrm>
          <a:prstGeom prst="rect">
            <a:avLst/>
          </a:prstGeom>
          <a:solidFill>
            <a:schemeClr val="tx1">
              <a:lumMod val="20000"/>
              <a:lumOff val="80000"/>
            </a:schemeClr>
          </a:solidFill>
          <a:ln w="952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r>
              <a:rPr lang="en-US" sz="1199" b="1" dirty="0">
                <a:solidFill>
                  <a:srgbClr val="000000">
                    <a:lumMod val="85000"/>
                    <a:lumOff val="15000"/>
                  </a:srgbClr>
                </a:solidFill>
                <a:latin typeface="EYInterstate Light"/>
              </a:rPr>
              <a:t>Action Plan</a:t>
            </a:r>
          </a:p>
        </p:txBody>
      </p:sp>
      <p:cxnSp>
        <p:nvCxnSpPr>
          <p:cNvPr id="32" name="Straight Connector 31">
            <a:extLst>
              <a:ext uri="{FF2B5EF4-FFF2-40B4-BE49-F238E27FC236}">
                <a16:creationId xmlns:a16="http://schemas.microsoft.com/office/drawing/2014/main" id="{6CF4D711-E30C-7974-CA14-22A7A5707A2D}"/>
              </a:ext>
            </a:extLst>
          </p:cNvPr>
          <p:cNvCxnSpPr>
            <a:stCxn id="10" idx="3"/>
            <a:endCxn id="20" idx="1"/>
          </p:cNvCxnSpPr>
          <p:nvPr/>
        </p:nvCxnSpPr>
        <p:spPr>
          <a:xfrm>
            <a:off x="8370581" y="2362541"/>
            <a:ext cx="481699" cy="0"/>
          </a:xfrm>
          <a:prstGeom prst="line">
            <a:avLst/>
          </a:prstGeom>
          <a:ln w="9525">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ACFDDA-C8B4-A1D0-082C-D116D22E80C4}"/>
              </a:ext>
            </a:extLst>
          </p:cNvPr>
          <p:cNvCxnSpPr>
            <a:cxnSpLocks/>
            <a:stCxn id="11" idx="3"/>
            <a:endCxn id="21" idx="1"/>
          </p:cNvCxnSpPr>
          <p:nvPr/>
        </p:nvCxnSpPr>
        <p:spPr>
          <a:xfrm>
            <a:off x="8370581" y="2759284"/>
            <a:ext cx="481699" cy="0"/>
          </a:xfrm>
          <a:prstGeom prst="line">
            <a:avLst/>
          </a:prstGeom>
          <a:ln w="9525">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18353B6-2D7A-BCA8-BAB4-426A615F8873}"/>
              </a:ext>
            </a:extLst>
          </p:cNvPr>
          <p:cNvCxnSpPr>
            <a:cxnSpLocks/>
          </p:cNvCxnSpPr>
          <p:nvPr/>
        </p:nvCxnSpPr>
        <p:spPr>
          <a:xfrm>
            <a:off x="8370581" y="3156026"/>
            <a:ext cx="481699" cy="0"/>
          </a:xfrm>
          <a:prstGeom prst="line">
            <a:avLst/>
          </a:prstGeom>
          <a:ln w="9525">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03409AF-81BB-A9E9-B69D-ED67AFA3BB92}"/>
              </a:ext>
            </a:extLst>
          </p:cNvPr>
          <p:cNvCxnSpPr>
            <a:cxnSpLocks/>
          </p:cNvCxnSpPr>
          <p:nvPr/>
        </p:nvCxnSpPr>
        <p:spPr>
          <a:xfrm>
            <a:off x="8370581" y="3552769"/>
            <a:ext cx="481699" cy="0"/>
          </a:xfrm>
          <a:prstGeom prst="line">
            <a:avLst/>
          </a:prstGeom>
          <a:ln w="9525">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D60CD5-674E-C0BB-2A5D-7C841D69D3DD}"/>
              </a:ext>
            </a:extLst>
          </p:cNvPr>
          <p:cNvCxnSpPr>
            <a:cxnSpLocks/>
          </p:cNvCxnSpPr>
          <p:nvPr/>
        </p:nvCxnSpPr>
        <p:spPr>
          <a:xfrm>
            <a:off x="8370581" y="3949511"/>
            <a:ext cx="481699" cy="0"/>
          </a:xfrm>
          <a:prstGeom prst="line">
            <a:avLst/>
          </a:prstGeom>
          <a:ln w="9525">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732E76-B46E-0C64-62A2-6BBA4F682693}"/>
              </a:ext>
            </a:extLst>
          </p:cNvPr>
          <p:cNvCxnSpPr>
            <a:cxnSpLocks/>
          </p:cNvCxnSpPr>
          <p:nvPr/>
        </p:nvCxnSpPr>
        <p:spPr>
          <a:xfrm>
            <a:off x="8370581" y="4346253"/>
            <a:ext cx="481699" cy="0"/>
          </a:xfrm>
          <a:prstGeom prst="line">
            <a:avLst/>
          </a:prstGeom>
          <a:ln w="9525">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820006-514B-5547-9824-1DC9139CFDEB}"/>
              </a:ext>
            </a:extLst>
          </p:cNvPr>
          <p:cNvCxnSpPr>
            <a:cxnSpLocks/>
          </p:cNvCxnSpPr>
          <p:nvPr/>
        </p:nvCxnSpPr>
        <p:spPr>
          <a:xfrm>
            <a:off x="8370581" y="4742996"/>
            <a:ext cx="481699" cy="0"/>
          </a:xfrm>
          <a:prstGeom prst="line">
            <a:avLst/>
          </a:prstGeom>
          <a:ln w="9525">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9B15F09-1984-E0E9-433B-F7F9AA28F1C9}"/>
              </a:ext>
            </a:extLst>
          </p:cNvPr>
          <p:cNvCxnSpPr>
            <a:cxnSpLocks/>
          </p:cNvCxnSpPr>
          <p:nvPr/>
        </p:nvCxnSpPr>
        <p:spPr>
          <a:xfrm>
            <a:off x="8370581" y="5139738"/>
            <a:ext cx="481699" cy="0"/>
          </a:xfrm>
          <a:prstGeom prst="line">
            <a:avLst/>
          </a:prstGeom>
          <a:ln w="9525">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2B442FA-D876-8066-600B-451EC7D7576E}"/>
              </a:ext>
            </a:extLst>
          </p:cNvPr>
          <p:cNvCxnSpPr>
            <a:cxnSpLocks/>
          </p:cNvCxnSpPr>
          <p:nvPr/>
        </p:nvCxnSpPr>
        <p:spPr>
          <a:xfrm>
            <a:off x="8370581" y="5536480"/>
            <a:ext cx="481699" cy="0"/>
          </a:xfrm>
          <a:prstGeom prst="line">
            <a:avLst/>
          </a:prstGeom>
          <a:ln w="9525">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EB9B8A6-2707-9754-6D83-171AC0C9C53C}"/>
              </a:ext>
            </a:extLst>
          </p:cNvPr>
          <p:cNvSpPr/>
          <p:nvPr/>
        </p:nvSpPr>
        <p:spPr>
          <a:xfrm>
            <a:off x="781122" y="1944162"/>
            <a:ext cx="1874266" cy="2107693"/>
          </a:xfrm>
          <a:prstGeom prst="rect">
            <a:avLst/>
          </a:prstGeom>
          <a:solidFill>
            <a:schemeClr val="bg2">
              <a:lumMod val="75000"/>
              <a:lumOff val="2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943"/>
            <a:endParaRPr lang="en-US" sz="1199" dirty="0">
              <a:solidFill>
                <a:srgbClr val="2E2E38"/>
              </a:solidFill>
              <a:latin typeface="EYInterstate Light"/>
            </a:endParaRPr>
          </a:p>
        </p:txBody>
      </p:sp>
      <p:sp>
        <p:nvSpPr>
          <p:cNvPr id="46" name="Rectangle 45">
            <a:extLst>
              <a:ext uri="{FF2B5EF4-FFF2-40B4-BE49-F238E27FC236}">
                <a16:creationId xmlns:a16="http://schemas.microsoft.com/office/drawing/2014/main" id="{D4AB2455-B215-9EB0-D776-40C8171E4E80}"/>
              </a:ext>
            </a:extLst>
          </p:cNvPr>
          <p:cNvSpPr/>
          <p:nvPr/>
        </p:nvSpPr>
        <p:spPr>
          <a:xfrm>
            <a:off x="3223872" y="1942389"/>
            <a:ext cx="1874266" cy="2109465"/>
          </a:xfrm>
          <a:prstGeom prst="rect">
            <a:avLst/>
          </a:prstGeom>
          <a:solidFill>
            <a:schemeClr val="bg2">
              <a:lumMod val="75000"/>
              <a:lumOff val="2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3943"/>
            <a:endParaRPr lang="en-US" sz="1199" dirty="0">
              <a:solidFill>
                <a:srgbClr val="2E2E38"/>
              </a:solidFill>
              <a:latin typeface="EYInterstate Light"/>
            </a:endParaRPr>
          </a:p>
        </p:txBody>
      </p:sp>
      <p:sp>
        <p:nvSpPr>
          <p:cNvPr id="47" name="TextBox 46">
            <a:extLst>
              <a:ext uri="{FF2B5EF4-FFF2-40B4-BE49-F238E27FC236}">
                <a16:creationId xmlns:a16="http://schemas.microsoft.com/office/drawing/2014/main" id="{2A1B5DC7-7F6E-010F-FD84-1E8633E5347F}"/>
              </a:ext>
            </a:extLst>
          </p:cNvPr>
          <p:cNvSpPr txBox="1"/>
          <p:nvPr/>
        </p:nvSpPr>
        <p:spPr>
          <a:xfrm>
            <a:off x="1066669" y="2292271"/>
            <a:ext cx="671309" cy="195080"/>
          </a:xfrm>
          <a:prstGeom prst="rect">
            <a:avLst/>
          </a:prstGeom>
          <a:noFill/>
        </p:spPr>
        <p:txBody>
          <a:bodyPr wrap="none" lIns="0" tIns="36557" rIns="0" bIns="0" rtlCol="0">
            <a:spAutoFit/>
          </a:bodyPr>
          <a:lstStyle/>
          <a:p>
            <a:pPr defTabSz="913943">
              <a:lnSpc>
                <a:spcPct val="85000"/>
              </a:lnSpc>
              <a:spcAft>
                <a:spcPts val="600"/>
              </a:spcAft>
              <a:buClr>
                <a:srgbClr val="27ACAA"/>
              </a:buClr>
              <a:buSzPct val="70000"/>
            </a:pPr>
            <a:r>
              <a:rPr lang="en-US" sz="1199" dirty="0">
                <a:solidFill>
                  <a:prstClr val="white"/>
                </a:solidFill>
                <a:latin typeface="EYInterstate Light"/>
              </a:rPr>
              <a:t>Issue Draft</a:t>
            </a:r>
          </a:p>
        </p:txBody>
      </p:sp>
      <p:sp>
        <p:nvSpPr>
          <p:cNvPr id="48" name="TextBox 47">
            <a:extLst>
              <a:ext uri="{FF2B5EF4-FFF2-40B4-BE49-F238E27FC236}">
                <a16:creationId xmlns:a16="http://schemas.microsoft.com/office/drawing/2014/main" id="{CD70E00C-C9A2-85FE-8EC7-21B008BD3049}"/>
              </a:ext>
            </a:extLst>
          </p:cNvPr>
          <p:cNvSpPr txBox="1"/>
          <p:nvPr/>
        </p:nvSpPr>
        <p:spPr>
          <a:xfrm>
            <a:off x="1066668" y="2582005"/>
            <a:ext cx="1417786" cy="585496"/>
          </a:xfrm>
          <a:prstGeom prst="rect">
            <a:avLst/>
          </a:prstGeom>
          <a:noFill/>
        </p:spPr>
        <p:txBody>
          <a:bodyPr wrap="square" lIns="0" tIns="36557" rIns="0" bIns="0" rtlCol="0">
            <a:spAutoFit/>
          </a:bodyPr>
          <a:lstStyle/>
          <a:p>
            <a:pPr defTabSz="913943">
              <a:lnSpc>
                <a:spcPct val="85000"/>
              </a:lnSpc>
              <a:spcAft>
                <a:spcPts val="600"/>
              </a:spcAft>
              <a:buClr>
                <a:srgbClr val="27ACAA"/>
              </a:buClr>
              <a:buSzPct val="70000"/>
            </a:pPr>
            <a:r>
              <a:rPr lang="en-US" sz="1199" dirty="0">
                <a:solidFill>
                  <a:prstClr val="white"/>
                </a:solidFill>
                <a:latin typeface="EYInterstate Light"/>
              </a:rPr>
              <a:t>Design and Operating Effectiveness</a:t>
            </a:r>
          </a:p>
          <a:p>
            <a:pPr defTabSz="913943">
              <a:lnSpc>
                <a:spcPct val="85000"/>
              </a:lnSpc>
              <a:spcAft>
                <a:spcPts val="600"/>
              </a:spcAft>
              <a:buClr>
                <a:srgbClr val="27ACAA"/>
              </a:buClr>
              <a:buSzPct val="70000"/>
            </a:pPr>
            <a:r>
              <a:rPr lang="en-US" sz="1199" dirty="0">
                <a:solidFill>
                  <a:prstClr val="white"/>
                </a:solidFill>
                <a:latin typeface="EYInterstate Light"/>
              </a:rPr>
              <a:t> workpapers</a:t>
            </a:r>
          </a:p>
        </p:txBody>
      </p:sp>
      <p:sp>
        <p:nvSpPr>
          <p:cNvPr id="49" name="TextBox 48">
            <a:extLst>
              <a:ext uri="{FF2B5EF4-FFF2-40B4-BE49-F238E27FC236}">
                <a16:creationId xmlns:a16="http://schemas.microsoft.com/office/drawing/2014/main" id="{C9C5DA34-AE81-15C3-930D-BF376712AD52}"/>
              </a:ext>
            </a:extLst>
          </p:cNvPr>
          <p:cNvSpPr txBox="1"/>
          <p:nvPr/>
        </p:nvSpPr>
        <p:spPr>
          <a:xfrm>
            <a:off x="1042197" y="3332101"/>
            <a:ext cx="1544491" cy="195080"/>
          </a:xfrm>
          <a:prstGeom prst="rect">
            <a:avLst/>
          </a:prstGeom>
          <a:noFill/>
        </p:spPr>
        <p:txBody>
          <a:bodyPr wrap="none" lIns="0" tIns="36557" rIns="0" bIns="0" rtlCol="0">
            <a:spAutoFit/>
          </a:bodyPr>
          <a:lstStyle/>
          <a:p>
            <a:pPr defTabSz="913943">
              <a:lnSpc>
                <a:spcPct val="85000"/>
              </a:lnSpc>
              <a:spcAft>
                <a:spcPts val="600"/>
              </a:spcAft>
              <a:buClr>
                <a:srgbClr val="27ACAA"/>
              </a:buClr>
              <a:buSzPct val="70000"/>
            </a:pPr>
            <a:r>
              <a:rPr lang="en-US" sz="1199" dirty="0">
                <a:solidFill>
                  <a:prstClr val="white"/>
                </a:solidFill>
                <a:latin typeface="EYInterstate Light"/>
              </a:rPr>
              <a:t>Project Scope Document</a:t>
            </a:r>
          </a:p>
        </p:txBody>
      </p:sp>
      <p:sp>
        <p:nvSpPr>
          <p:cNvPr id="50" name="TextBox 49">
            <a:extLst>
              <a:ext uri="{FF2B5EF4-FFF2-40B4-BE49-F238E27FC236}">
                <a16:creationId xmlns:a16="http://schemas.microsoft.com/office/drawing/2014/main" id="{EDDC654B-069C-F557-2480-3C77D6D9E9BC}"/>
              </a:ext>
            </a:extLst>
          </p:cNvPr>
          <p:cNvSpPr txBox="1"/>
          <p:nvPr/>
        </p:nvSpPr>
        <p:spPr>
          <a:xfrm>
            <a:off x="1066669" y="3520784"/>
            <a:ext cx="708158" cy="195080"/>
          </a:xfrm>
          <a:prstGeom prst="rect">
            <a:avLst/>
          </a:prstGeom>
          <a:noFill/>
        </p:spPr>
        <p:txBody>
          <a:bodyPr wrap="none" lIns="0" tIns="36557" rIns="0" bIns="0" rtlCol="0">
            <a:spAutoFit/>
          </a:bodyPr>
          <a:lstStyle/>
          <a:p>
            <a:pPr defTabSz="913943">
              <a:lnSpc>
                <a:spcPct val="85000"/>
              </a:lnSpc>
              <a:spcAft>
                <a:spcPts val="600"/>
              </a:spcAft>
              <a:buClr>
                <a:srgbClr val="27ACAA"/>
              </a:buClr>
              <a:buSzPct val="70000"/>
            </a:pPr>
            <a:r>
              <a:rPr lang="en-US" sz="1199" dirty="0">
                <a:solidFill>
                  <a:prstClr val="white"/>
                </a:solidFill>
                <a:latin typeface="EYInterstate Light"/>
              </a:rPr>
              <a:t>Action Plan</a:t>
            </a:r>
          </a:p>
        </p:txBody>
      </p:sp>
      <p:cxnSp>
        <p:nvCxnSpPr>
          <p:cNvPr id="54" name="Straight Connector 53">
            <a:extLst>
              <a:ext uri="{FF2B5EF4-FFF2-40B4-BE49-F238E27FC236}">
                <a16:creationId xmlns:a16="http://schemas.microsoft.com/office/drawing/2014/main" id="{5544C6C1-1D99-3E0F-B68B-AA386FAEC243}"/>
              </a:ext>
            </a:extLst>
          </p:cNvPr>
          <p:cNvCxnSpPr>
            <a:cxnSpLocks/>
          </p:cNvCxnSpPr>
          <p:nvPr/>
        </p:nvCxnSpPr>
        <p:spPr>
          <a:xfrm>
            <a:off x="2655388" y="2464886"/>
            <a:ext cx="568484" cy="915696"/>
          </a:xfrm>
          <a:prstGeom prst="line">
            <a:avLst/>
          </a:prstGeom>
          <a:ln w="9525">
            <a:solidFill>
              <a:schemeClr val="tx1">
                <a:lumMod val="20000"/>
                <a:lumOff val="8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D47A48B-D5A5-8FFA-A9C3-0C834A8C0B44}"/>
              </a:ext>
            </a:extLst>
          </p:cNvPr>
          <p:cNvCxnSpPr>
            <a:cxnSpLocks/>
          </p:cNvCxnSpPr>
          <p:nvPr/>
        </p:nvCxnSpPr>
        <p:spPr>
          <a:xfrm flipV="1">
            <a:off x="2655388" y="2582004"/>
            <a:ext cx="568484" cy="127303"/>
          </a:xfrm>
          <a:prstGeom prst="line">
            <a:avLst/>
          </a:prstGeom>
          <a:ln w="9525">
            <a:solidFill>
              <a:schemeClr val="tx1">
                <a:lumMod val="20000"/>
                <a:lumOff val="8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A687937-42D6-6FC2-D6D2-BE8558DDBE84}"/>
              </a:ext>
            </a:extLst>
          </p:cNvPr>
          <p:cNvCxnSpPr>
            <a:cxnSpLocks/>
          </p:cNvCxnSpPr>
          <p:nvPr/>
        </p:nvCxnSpPr>
        <p:spPr>
          <a:xfrm>
            <a:off x="2664321" y="2943376"/>
            <a:ext cx="550617" cy="665360"/>
          </a:xfrm>
          <a:prstGeom prst="line">
            <a:avLst/>
          </a:prstGeom>
          <a:ln w="9525">
            <a:solidFill>
              <a:schemeClr val="tx1">
                <a:lumMod val="20000"/>
                <a:lumOff val="8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6153B54-E0C2-12B6-A3D0-8E074F1CC46A}"/>
              </a:ext>
            </a:extLst>
          </p:cNvPr>
          <p:cNvCxnSpPr>
            <a:cxnSpLocks/>
          </p:cNvCxnSpPr>
          <p:nvPr/>
        </p:nvCxnSpPr>
        <p:spPr>
          <a:xfrm flipV="1">
            <a:off x="2655388" y="2421343"/>
            <a:ext cx="559551" cy="883403"/>
          </a:xfrm>
          <a:prstGeom prst="line">
            <a:avLst/>
          </a:prstGeom>
          <a:ln w="9525">
            <a:solidFill>
              <a:schemeClr val="tx1">
                <a:lumMod val="20000"/>
                <a:lumOff val="8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E1506455-A139-30DA-4588-49B3BDBE5921}"/>
              </a:ext>
            </a:extLst>
          </p:cNvPr>
          <p:cNvSpPr txBox="1"/>
          <p:nvPr/>
        </p:nvSpPr>
        <p:spPr>
          <a:xfrm>
            <a:off x="921376" y="4346253"/>
            <a:ext cx="4031469" cy="1288913"/>
          </a:xfrm>
          <a:prstGeom prst="rect">
            <a:avLst/>
          </a:prstGeom>
          <a:noFill/>
        </p:spPr>
        <p:txBody>
          <a:bodyPr wrap="square" lIns="0" tIns="36557" rIns="0" bIns="0" rtlCol="0">
            <a:spAutoFit/>
          </a:bodyPr>
          <a:lstStyle/>
          <a:p>
            <a:pPr marL="356438" indent="-356438" defTabSz="913943">
              <a:lnSpc>
                <a:spcPct val="85000"/>
              </a:lnSpc>
              <a:spcAft>
                <a:spcPts val="600"/>
              </a:spcAft>
              <a:buClr>
                <a:srgbClr val="FFC000"/>
              </a:buClr>
              <a:buSzPct val="70000"/>
              <a:buFont typeface="Wingdings" panose="05000000000000000000" pitchFamily="2" charset="2"/>
              <a:buChar char="§"/>
            </a:pPr>
            <a:r>
              <a:rPr lang="en-US" sz="1199" dirty="0">
                <a:solidFill>
                  <a:prstClr val="white"/>
                </a:solidFill>
                <a:latin typeface="EYInterstate Light"/>
              </a:rPr>
              <a:t>We have identified </a:t>
            </a:r>
            <a:r>
              <a:rPr lang="en-US" sz="1199" b="1" dirty="0">
                <a:solidFill>
                  <a:srgbClr val="FFC000"/>
                </a:solidFill>
                <a:latin typeface="EYInterstate Light"/>
              </a:rPr>
              <a:t>4</a:t>
            </a:r>
            <a:r>
              <a:rPr lang="en-US" sz="1199" dirty="0">
                <a:solidFill>
                  <a:prstClr val="white"/>
                </a:solidFill>
                <a:latin typeface="EYInterstate Light"/>
              </a:rPr>
              <a:t> data sources that can be used to populate each section of the audit report</a:t>
            </a:r>
          </a:p>
          <a:p>
            <a:pPr marL="356438" indent="-356438" defTabSz="913943">
              <a:lnSpc>
                <a:spcPct val="85000"/>
              </a:lnSpc>
              <a:spcAft>
                <a:spcPts val="600"/>
              </a:spcAft>
              <a:buClr>
                <a:srgbClr val="FFC000"/>
              </a:buClr>
              <a:buSzPct val="70000"/>
              <a:buFont typeface="Wingdings" panose="05000000000000000000" pitchFamily="2" charset="2"/>
              <a:buChar char="§"/>
            </a:pPr>
            <a:r>
              <a:rPr lang="en-US" sz="1199" dirty="0">
                <a:solidFill>
                  <a:prstClr val="white"/>
                </a:solidFill>
                <a:latin typeface="EYInterstate Light"/>
              </a:rPr>
              <a:t>There are </a:t>
            </a:r>
            <a:r>
              <a:rPr lang="en-US" sz="1199" dirty="0">
                <a:solidFill>
                  <a:srgbClr val="FFC000"/>
                </a:solidFill>
                <a:latin typeface="EYInterstate Light"/>
              </a:rPr>
              <a:t>~30 sections and sub-sections</a:t>
            </a:r>
            <a:r>
              <a:rPr lang="en-US" sz="1199" dirty="0">
                <a:solidFill>
                  <a:prstClr val="white"/>
                </a:solidFill>
                <a:latin typeface="EYInterstate Light"/>
              </a:rPr>
              <a:t> in the audit reports, and this exercise is to map each of them to their respective underlying data</a:t>
            </a:r>
          </a:p>
          <a:p>
            <a:pPr marL="356438" indent="-356438" defTabSz="913943">
              <a:lnSpc>
                <a:spcPct val="85000"/>
              </a:lnSpc>
              <a:spcAft>
                <a:spcPts val="600"/>
              </a:spcAft>
              <a:buClr>
                <a:srgbClr val="FFC000"/>
              </a:buClr>
              <a:buSzPct val="70000"/>
              <a:buFont typeface="Wingdings" panose="05000000000000000000" pitchFamily="2" charset="2"/>
              <a:buChar char="§"/>
            </a:pPr>
            <a:r>
              <a:rPr lang="en-US" sz="1199" dirty="0">
                <a:solidFill>
                  <a:prstClr val="white"/>
                </a:solidFill>
                <a:latin typeface="EYInterstate Light"/>
              </a:rPr>
              <a:t>Some sections could be using a combination of the identified underlying data</a:t>
            </a:r>
          </a:p>
        </p:txBody>
      </p:sp>
      <p:sp>
        <p:nvSpPr>
          <p:cNvPr id="69" name="TextBox 68">
            <a:extLst>
              <a:ext uri="{FF2B5EF4-FFF2-40B4-BE49-F238E27FC236}">
                <a16:creationId xmlns:a16="http://schemas.microsoft.com/office/drawing/2014/main" id="{355F5719-5C6F-D8ED-F315-BF0AAC4C5D78}"/>
              </a:ext>
            </a:extLst>
          </p:cNvPr>
          <p:cNvSpPr txBox="1"/>
          <p:nvPr/>
        </p:nvSpPr>
        <p:spPr>
          <a:xfrm>
            <a:off x="5579838" y="5910258"/>
            <a:ext cx="6063188" cy="193798"/>
          </a:xfrm>
          <a:prstGeom prst="rect">
            <a:avLst/>
          </a:prstGeom>
          <a:noFill/>
        </p:spPr>
        <p:txBody>
          <a:bodyPr wrap="square" lIns="0" tIns="36557" rIns="0" bIns="0" rtlCol="0">
            <a:spAutoFit/>
          </a:bodyPr>
          <a:lstStyle/>
          <a:p>
            <a:pPr algn="ctr" defTabSz="913943">
              <a:lnSpc>
                <a:spcPct val="85000"/>
              </a:lnSpc>
              <a:spcAft>
                <a:spcPts val="600"/>
              </a:spcAft>
              <a:buClr>
                <a:srgbClr val="FFC000"/>
              </a:buClr>
              <a:buSzPct val="70000"/>
            </a:pPr>
            <a:r>
              <a:rPr lang="en-US" sz="1199" i="1" dirty="0">
                <a:solidFill>
                  <a:prstClr val="white"/>
                </a:solidFill>
                <a:latin typeface="EYInterstate Light"/>
              </a:rPr>
              <a:t>Complete mapping of each section to their respective underlying data</a:t>
            </a:r>
          </a:p>
        </p:txBody>
      </p:sp>
      <p:sp>
        <p:nvSpPr>
          <p:cNvPr id="70" name="TextBox 69">
            <a:extLst>
              <a:ext uri="{FF2B5EF4-FFF2-40B4-BE49-F238E27FC236}">
                <a16:creationId xmlns:a16="http://schemas.microsoft.com/office/drawing/2014/main" id="{1CB8B42A-EAA8-47DC-5909-166F7AF0A441}"/>
              </a:ext>
            </a:extLst>
          </p:cNvPr>
          <p:cNvSpPr txBox="1"/>
          <p:nvPr/>
        </p:nvSpPr>
        <p:spPr>
          <a:xfrm>
            <a:off x="677105" y="1017507"/>
            <a:ext cx="10905296" cy="350682"/>
          </a:xfrm>
          <a:prstGeom prst="rect">
            <a:avLst/>
          </a:prstGeom>
          <a:noFill/>
        </p:spPr>
        <p:txBody>
          <a:bodyPr wrap="square" lIns="0" tIns="36557" rIns="0" bIns="0" rtlCol="0">
            <a:spAutoFit/>
          </a:bodyPr>
          <a:lstStyle/>
          <a:p>
            <a:pPr defTabSz="913943">
              <a:lnSpc>
                <a:spcPct val="85000"/>
              </a:lnSpc>
              <a:spcAft>
                <a:spcPts val="600"/>
              </a:spcAft>
              <a:buClr>
                <a:srgbClr val="FFC000"/>
              </a:buClr>
              <a:buSzPct val="70000"/>
            </a:pPr>
            <a:r>
              <a:rPr lang="en-US" sz="1199" i="1" dirty="0">
                <a:solidFill>
                  <a:prstClr val="white"/>
                </a:solidFill>
                <a:latin typeface="EYInterstate Light"/>
              </a:rPr>
              <a:t>This exercise is to analyze each section in the audit report, understand from key stakeholders how the manual report is created, which underlying data sources are required and how they map to each section in the report</a:t>
            </a:r>
          </a:p>
        </p:txBody>
      </p:sp>
      <p:sp>
        <p:nvSpPr>
          <p:cNvPr id="6" name="TextBox 5">
            <a:extLst>
              <a:ext uri="{FF2B5EF4-FFF2-40B4-BE49-F238E27FC236}">
                <a16:creationId xmlns:a16="http://schemas.microsoft.com/office/drawing/2014/main" id="{48B1A901-5939-E6A9-8744-01CBEE176D20}"/>
              </a:ext>
            </a:extLst>
          </p:cNvPr>
          <p:cNvSpPr txBox="1"/>
          <p:nvPr/>
        </p:nvSpPr>
        <p:spPr>
          <a:xfrm>
            <a:off x="6096000" y="1840155"/>
            <a:ext cx="1564935" cy="221421"/>
          </a:xfrm>
          <a:prstGeom prst="rect">
            <a:avLst/>
          </a:prstGeom>
          <a:noFill/>
        </p:spPr>
        <p:txBody>
          <a:bodyPr wrap="none" lIns="0" tIns="36557" rIns="0" bIns="0" rtlCol="0">
            <a:spAutoFit/>
          </a:bodyPr>
          <a:lstStyle/>
          <a:p>
            <a:pPr defTabSz="913943">
              <a:lnSpc>
                <a:spcPct val="85000"/>
              </a:lnSpc>
              <a:spcAft>
                <a:spcPts val="600"/>
              </a:spcAft>
              <a:buClr>
                <a:srgbClr val="27ACAA"/>
              </a:buClr>
              <a:buSzPct val="70000"/>
            </a:pPr>
            <a:r>
              <a:rPr lang="en-US" sz="1399" b="1" dirty="0">
                <a:solidFill>
                  <a:prstClr val="white"/>
                </a:solidFill>
                <a:latin typeface="EYInterstate Light"/>
              </a:rPr>
              <a:t>Audit report sections</a:t>
            </a:r>
          </a:p>
        </p:txBody>
      </p:sp>
      <p:sp>
        <p:nvSpPr>
          <p:cNvPr id="7" name="TextBox 6">
            <a:extLst>
              <a:ext uri="{FF2B5EF4-FFF2-40B4-BE49-F238E27FC236}">
                <a16:creationId xmlns:a16="http://schemas.microsoft.com/office/drawing/2014/main" id="{B553859B-DD1D-2A36-C459-FA8797B1EE08}"/>
              </a:ext>
            </a:extLst>
          </p:cNvPr>
          <p:cNvSpPr txBox="1"/>
          <p:nvPr/>
        </p:nvSpPr>
        <p:spPr>
          <a:xfrm>
            <a:off x="9246843" y="1840155"/>
            <a:ext cx="1829484" cy="221421"/>
          </a:xfrm>
          <a:prstGeom prst="rect">
            <a:avLst/>
          </a:prstGeom>
          <a:noFill/>
        </p:spPr>
        <p:txBody>
          <a:bodyPr wrap="none" lIns="0" tIns="36557" rIns="0" bIns="0" rtlCol="0">
            <a:spAutoFit/>
          </a:bodyPr>
          <a:lstStyle/>
          <a:p>
            <a:pPr defTabSz="913943">
              <a:lnSpc>
                <a:spcPct val="85000"/>
              </a:lnSpc>
              <a:spcAft>
                <a:spcPts val="600"/>
              </a:spcAft>
              <a:buClr>
                <a:srgbClr val="27ACAA"/>
              </a:buClr>
              <a:buSzPct val="70000"/>
            </a:pPr>
            <a:r>
              <a:rPr lang="en-US" sz="1399" b="1" dirty="0">
                <a:solidFill>
                  <a:prstClr val="white"/>
                </a:solidFill>
                <a:latin typeface="EYInterstate Light"/>
              </a:rPr>
              <a:t>Mapped underlying data</a:t>
            </a:r>
          </a:p>
        </p:txBody>
      </p:sp>
      <p:pic>
        <p:nvPicPr>
          <p:cNvPr id="19" name="Picture 18">
            <a:extLst>
              <a:ext uri="{FF2B5EF4-FFF2-40B4-BE49-F238E27FC236}">
                <a16:creationId xmlns:a16="http://schemas.microsoft.com/office/drawing/2014/main" id="{54229162-60C2-3AE3-1800-AFC0566222A1}"/>
              </a:ext>
            </a:extLst>
          </p:cNvPr>
          <p:cNvPicPr>
            <a:picLocks noChangeAspect="1"/>
          </p:cNvPicPr>
          <p:nvPr/>
        </p:nvPicPr>
        <p:blipFill>
          <a:blip r:embed="rId2"/>
          <a:stretch>
            <a:fillRect/>
          </a:stretch>
        </p:blipFill>
        <p:spPr>
          <a:xfrm>
            <a:off x="3513777" y="2135558"/>
            <a:ext cx="1323286" cy="1723128"/>
          </a:xfrm>
          <a:prstGeom prst="rect">
            <a:avLst/>
          </a:prstGeom>
        </p:spPr>
      </p:pic>
    </p:spTree>
    <p:extLst>
      <p:ext uri="{BB962C8B-B14F-4D97-AF65-F5344CB8AC3E}">
        <p14:creationId xmlns:p14="http://schemas.microsoft.com/office/powerpoint/2010/main" val="4120500987"/>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66</TotalTime>
  <Words>440</Words>
  <Application>Microsoft Office PowerPoint</Application>
  <PresentationFormat>Widescreen</PresentationFormat>
  <Paragraphs>60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EYInterstate Light</vt:lpstr>
      <vt:lpstr>EYInterstate Regular</vt:lpstr>
      <vt:lpstr>Georgia</vt:lpstr>
      <vt:lpstr>Wingdings</vt:lpstr>
      <vt:lpstr>EY dark background</vt:lpstr>
      <vt:lpstr>Audit report drafter - Solution Overview</vt:lpstr>
      <vt:lpstr>Audit report drafter - Data requirements mapping</vt:lpstr>
    </vt:vector>
  </TitlesOfParts>
  <Company>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Aishwarya Sundar</dc:creator>
  <cp:lastModifiedBy>Aishwarya Sundar</cp:lastModifiedBy>
  <cp:revision>1</cp:revision>
  <dcterms:created xsi:type="dcterms:W3CDTF">2024-08-07T11:51:04Z</dcterms:created>
  <dcterms:modified xsi:type="dcterms:W3CDTF">2024-08-07T12:57:35Z</dcterms:modified>
</cp:coreProperties>
</file>